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3.xml" ContentType="application/vnd.openxmlformats-officedocument.theme+xml"/>
  <Override PartName="/ppt/slideLayouts/slideLayout39.xml" ContentType="application/vnd.openxmlformats-officedocument.presentationml.slideLayout+xml"/>
  <Override PartName="/ppt/theme/theme4.xml" ContentType="application/vnd.openxmlformats-officedocument.theme+xml"/>
  <Override PartName="/ppt/slideLayouts/slideLayout40.xml" ContentType="application/vnd.openxmlformats-officedocument.presentationml.slideLayout+xml"/>
  <Override PartName="/ppt/theme/theme5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  <p:sldMasterId id="2147483662" r:id="rId5"/>
    <p:sldMasterId id="2147483683" r:id="rId6"/>
    <p:sldMasterId id="2147483664" r:id="rId7"/>
    <p:sldMasterId id="2147483702" r:id="rId8"/>
  </p:sldMasterIdLst>
  <p:sldIdLst>
    <p:sldId id="256" r:id="rId9"/>
    <p:sldId id="257" r:id="rId10"/>
    <p:sldId id="267" r:id="rId11"/>
    <p:sldId id="258" r:id="rId12"/>
    <p:sldId id="269" r:id="rId13"/>
    <p:sldId id="270" r:id="rId14"/>
    <p:sldId id="271" r:id="rId15"/>
    <p:sldId id="272" r:id="rId16"/>
    <p:sldId id="273" r:id="rId17"/>
    <p:sldId id="274" r:id="rId1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684B"/>
    <a:srgbClr val="002B61"/>
    <a:srgbClr val="EE787E"/>
    <a:srgbClr val="FFE395"/>
    <a:srgbClr val="C7DFB3"/>
    <a:srgbClr val="DFE9F8"/>
    <a:srgbClr val="D1B6D8"/>
    <a:srgbClr val="D6C5C7"/>
    <a:srgbClr val="D0D0D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9C07082-AD26-849D-341F-77327E941F5B}" v="1" dt="2024-09-09T12:58:12.818"/>
    <p1510:client id="{AB5A16CA-FAD7-475D-B8AF-ECEDFAE83532}" v="9" dt="2024-09-10T05:47:55.67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6327"/>
  </p:normalViewPr>
  <p:slideViewPr>
    <p:cSldViewPr snapToGrid="0">
      <p:cViewPr varScale="1">
        <p:scale>
          <a:sx n="76" d="100"/>
          <a:sy n="76" d="100"/>
        </p:scale>
        <p:origin x="1000" y="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" Type="http://schemas.openxmlformats.org/officeDocument/2006/relationships/customXml" Target="../customXml/item2.xml"/><Relationship Id="rId16" Type="http://schemas.openxmlformats.org/officeDocument/2006/relationships/slide" Target="slides/slide8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3.xml"/><Relationship Id="rId24" Type="http://schemas.microsoft.com/office/2015/10/relationships/revisionInfo" Target="revisionInfo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7.xml"/><Relationship Id="rId23" Type="http://schemas.microsoft.com/office/2016/11/relationships/changesInfo" Target="changesInfos/changesInfo1.xml"/><Relationship Id="rId10" Type="http://schemas.openxmlformats.org/officeDocument/2006/relationships/slide" Target="slides/slide2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ne Brown" userId="679cb00a-96e1-43e5-b1b7-1f0ad3fe0ec6" providerId="ADAL" clId="{AB5A16CA-FAD7-475D-B8AF-ECEDFAE83532}"/>
    <pc:docChg chg="undo redo custSel delSld modSld">
      <pc:chgData name="Jane Brown" userId="679cb00a-96e1-43e5-b1b7-1f0ad3fe0ec6" providerId="ADAL" clId="{AB5A16CA-FAD7-475D-B8AF-ECEDFAE83532}" dt="2024-09-10T05:47:55.678" v="64"/>
      <pc:docMkLst>
        <pc:docMk/>
      </pc:docMkLst>
      <pc:sldChg chg="addSp delSp modSp del mod modClrScheme chgLayout">
        <pc:chgData name="Jane Brown" userId="679cb00a-96e1-43e5-b1b7-1f0ad3fe0ec6" providerId="ADAL" clId="{AB5A16CA-FAD7-475D-B8AF-ECEDFAE83532}" dt="2024-09-10T05:47:55.678" v="64"/>
        <pc:sldMkLst>
          <pc:docMk/>
          <pc:sldMk cId="137175254" sldId="256"/>
        </pc:sldMkLst>
        <pc:spChg chg="add del mod">
          <ac:chgData name="Jane Brown" userId="679cb00a-96e1-43e5-b1b7-1f0ad3fe0ec6" providerId="ADAL" clId="{AB5A16CA-FAD7-475D-B8AF-ECEDFAE83532}" dt="2024-09-10T05:47:53.255" v="63" actId="21"/>
          <ac:spMkLst>
            <pc:docMk/>
            <pc:sldMk cId="137175254" sldId="256"/>
            <ac:spMk id="2" creationId="{4A28C79E-30D2-F5E6-5DA9-84157BEB7A43}"/>
          </ac:spMkLst>
        </pc:spChg>
        <pc:picChg chg="add">
          <ac:chgData name="Jane Brown" userId="679cb00a-96e1-43e5-b1b7-1f0ad3fe0ec6" providerId="ADAL" clId="{AB5A16CA-FAD7-475D-B8AF-ECEDFAE83532}" dt="2024-09-10T05:47:55.678" v="64"/>
          <ac:picMkLst>
            <pc:docMk/>
            <pc:sldMk cId="137175254" sldId="256"/>
            <ac:picMk id="3" creationId="{7FD045D5-B35E-B56B-52A5-406B79939E3F}"/>
          </ac:picMkLst>
        </pc:picChg>
        <pc:picChg chg="del">
          <ac:chgData name="Jane Brown" userId="679cb00a-96e1-43e5-b1b7-1f0ad3fe0ec6" providerId="ADAL" clId="{AB5A16CA-FAD7-475D-B8AF-ECEDFAE83532}" dt="2024-09-10T05:46:38.608" v="23" actId="478"/>
          <ac:picMkLst>
            <pc:docMk/>
            <pc:sldMk cId="137175254" sldId="256"/>
            <ac:picMk id="4" creationId="{86DBCA0A-21C6-8BA8-AE5F-E5C617B1B52E}"/>
          </ac:picMkLst>
        </pc:picChg>
      </pc:sldChg>
      <pc:sldMasterChg chg="delSldLayout">
        <pc:chgData name="Jane Brown" userId="679cb00a-96e1-43e5-b1b7-1f0ad3fe0ec6" providerId="ADAL" clId="{AB5A16CA-FAD7-475D-B8AF-ECEDFAE83532}" dt="2024-09-10T05:43:44.706" v="1" actId="47"/>
        <pc:sldMasterMkLst>
          <pc:docMk/>
          <pc:sldMasterMk cId="3666208526" sldId="2147483662"/>
        </pc:sldMasterMkLst>
        <pc:sldLayoutChg chg="del">
          <pc:chgData name="Jane Brown" userId="679cb00a-96e1-43e5-b1b7-1f0ad3fe0ec6" providerId="ADAL" clId="{AB5A16CA-FAD7-475D-B8AF-ECEDFAE83532}" dt="2024-09-10T05:43:44.706" v="1" actId="47"/>
          <pc:sldLayoutMkLst>
            <pc:docMk/>
            <pc:sldMasterMk cId="3666208526" sldId="2147483662"/>
            <pc:sldLayoutMk cId="1938210615" sldId="2147483704"/>
          </pc:sldLayoutMkLst>
        </pc:sldLayoutChg>
      </pc:sldMasterChg>
    </pc:docChg>
  </pc:docChgLst>
  <pc:docChgLst>
    <pc:chgData name="Jane Brown" userId="S::jbrown@whiterosemaths.com::679cb00a-96e1-43e5-b1b7-1f0ad3fe0ec6" providerId="AD" clId="Web-{09C07082-AD26-849D-341F-77327E941F5B}"/>
    <pc:docChg chg="modSld">
      <pc:chgData name="Jane Brown" userId="S::jbrown@whiterosemaths.com::679cb00a-96e1-43e5-b1b7-1f0ad3fe0ec6" providerId="AD" clId="Web-{09C07082-AD26-849D-341F-77327E941F5B}" dt="2024-09-09T12:58:12.818" v="0" actId="1076"/>
      <pc:docMkLst>
        <pc:docMk/>
      </pc:docMkLst>
      <pc:sldChg chg="modSp">
        <pc:chgData name="Jane Brown" userId="S::jbrown@whiterosemaths.com::679cb00a-96e1-43e5-b1b7-1f0ad3fe0ec6" providerId="AD" clId="Web-{09C07082-AD26-849D-341F-77327E941F5B}" dt="2024-09-09T12:58:12.818" v="0" actId="1076"/>
        <pc:sldMkLst>
          <pc:docMk/>
          <pc:sldMk cId="3082342177" sldId="257"/>
        </pc:sldMkLst>
        <pc:picChg chg="mod">
          <ac:chgData name="Jane Brown" userId="S::jbrown@whiterosemaths.com::679cb00a-96e1-43e5-b1b7-1f0ad3fe0ec6" providerId="AD" clId="Web-{09C07082-AD26-849D-341F-77327E941F5B}" dt="2024-09-09T12:58:12.818" v="0" actId="1076"/>
          <ac:picMkLst>
            <pc:docMk/>
            <pc:sldMk cId="3082342177" sldId="257"/>
            <ac:picMk id="3" creationId="{CCE03C17-3C27-F0BD-7D62-C836378CE753}"/>
          </ac:picMkLst>
        </pc:picChg>
      </pc:sldChg>
    </pc:docChg>
  </pc:docChgLst>
  <pc:docChgLst>
    <pc:chgData name="Caitlin Bottomley" userId="7c5710b5-dfd4-4de5-8496-3de8b39061b7" providerId="ADAL" clId="{5F7CE3AB-8C90-4D74-8551-FEF34856EB26}"/>
    <pc:docChg chg="modSld">
      <pc:chgData name="Caitlin Bottomley" userId="7c5710b5-dfd4-4de5-8496-3de8b39061b7" providerId="ADAL" clId="{5F7CE3AB-8C90-4D74-8551-FEF34856EB26}" dt="2024-07-02T10:49:07.449" v="17" actId="20577"/>
      <pc:docMkLst>
        <pc:docMk/>
      </pc:docMkLst>
      <pc:sldChg chg="modSp mod">
        <pc:chgData name="Caitlin Bottomley" userId="7c5710b5-dfd4-4de5-8496-3de8b39061b7" providerId="ADAL" clId="{5F7CE3AB-8C90-4D74-8551-FEF34856EB26}" dt="2024-07-02T10:49:07.449" v="17" actId="20577"/>
        <pc:sldMkLst>
          <pc:docMk/>
          <pc:sldMk cId="1985144346" sldId="283"/>
        </pc:sldMkLst>
        <pc:spChg chg="mod">
          <ac:chgData name="Caitlin Bottomley" userId="7c5710b5-dfd4-4de5-8496-3de8b39061b7" providerId="ADAL" clId="{5F7CE3AB-8C90-4D74-8551-FEF34856EB26}" dt="2024-07-02T10:49:07.449" v="17" actId="20577"/>
          <ac:spMkLst>
            <pc:docMk/>
            <pc:sldMk cId="1985144346" sldId="283"/>
            <ac:spMk id="2" creationId="{C125DAFD-7220-80FD-56E4-2D86D6FBEC99}"/>
          </ac:spMkLst>
        </pc:spChg>
      </pc:sldChg>
    </pc:docChg>
  </pc:docChgLst>
  <pc:docChgLst>
    <pc:chgData name="Caitlin Bottomley" userId="7c5710b5-dfd4-4de5-8496-3de8b39061b7" providerId="ADAL" clId="{E0C6072E-E567-4D67-AA8F-F1A7BDF4FDC5}"/>
    <pc:docChg chg="addSld delSld modSld">
      <pc:chgData name="Caitlin Bottomley" userId="7c5710b5-dfd4-4de5-8496-3de8b39061b7" providerId="ADAL" clId="{E0C6072E-E567-4D67-AA8F-F1A7BDF4FDC5}" dt="2024-07-26T10:13:00.813" v="2"/>
      <pc:docMkLst>
        <pc:docMk/>
      </pc:docMkLst>
      <pc:sldChg chg="del">
        <pc:chgData name="Caitlin Bottomley" userId="7c5710b5-dfd4-4de5-8496-3de8b39061b7" providerId="ADAL" clId="{E0C6072E-E567-4D67-AA8F-F1A7BDF4FDC5}" dt="2024-07-26T10:12:47.996" v="0" actId="47"/>
        <pc:sldMkLst>
          <pc:docMk/>
          <pc:sldMk cId="137175254" sldId="256"/>
        </pc:sldMkLst>
      </pc:sldChg>
      <pc:sldChg chg="del">
        <pc:chgData name="Caitlin Bottomley" userId="7c5710b5-dfd4-4de5-8496-3de8b39061b7" providerId="ADAL" clId="{E0C6072E-E567-4D67-AA8F-F1A7BDF4FDC5}" dt="2024-07-26T10:12:50.974" v="1" actId="47"/>
        <pc:sldMkLst>
          <pc:docMk/>
          <pc:sldMk cId="1026573190" sldId="260"/>
        </pc:sldMkLst>
      </pc:sldChg>
      <pc:sldChg chg="add del">
        <pc:chgData name="Caitlin Bottomley" userId="7c5710b5-dfd4-4de5-8496-3de8b39061b7" providerId="ADAL" clId="{E0C6072E-E567-4D67-AA8F-F1A7BDF4FDC5}" dt="2024-07-26T10:13:00.813" v="2"/>
        <pc:sldMkLst>
          <pc:docMk/>
          <pc:sldMk cId="3947130633" sldId="261"/>
        </pc:sldMkLst>
      </pc:sldChg>
      <pc:sldChg chg="add del">
        <pc:chgData name="Caitlin Bottomley" userId="7c5710b5-dfd4-4de5-8496-3de8b39061b7" providerId="ADAL" clId="{E0C6072E-E567-4D67-AA8F-F1A7BDF4FDC5}" dt="2024-07-26T10:13:00.813" v="2"/>
        <pc:sldMkLst>
          <pc:docMk/>
          <pc:sldMk cId="222685614" sldId="262"/>
        </pc:sldMkLst>
      </pc:sldChg>
      <pc:sldChg chg="add del">
        <pc:chgData name="Caitlin Bottomley" userId="7c5710b5-dfd4-4de5-8496-3de8b39061b7" providerId="ADAL" clId="{E0C6072E-E567-4D67-AA8F-F1A7BDF4FDC5}" dt="2024-07-26T10:13:00.813" v="2"/>
        <pc:sldMkLst>
          <pc:docMk/>
          <pc:sldMk cId="2873217930" sldId="263"/>
        </pc:sldMkLst>
      </pc:sldChg>
      <pc:sldChg chg="add del">
        <pc:chgData name="Caitlin Bottomley" userId="7c5710b5-dfd4-4de5-8496-3de8b39061b7" providerId="ADAL" clId="{E0C6072E-E567-4D67-AA8F-F1A7BDF4FDC5}" dt="2024-07-26T10:13:00.813" v="2"/>
        <pc:sldMkLst>
          <pc:docMk/>
          <pc:sldMk cId="2648304407" sldId="264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922479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n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C1C63EE-AE8F-AD92-FC0F-F76B8C49BB4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28478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l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1F5A5B2-12E6-712B-FEBC-7D68A483D96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85015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mi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D2E57D5-EFE7-4CB5-0156-C0E0C54BBDD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74443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68857B3-CF97-2C6D-6A66-60405D1FF7D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10465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x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63E4899-8B86-C226-08A6-3BE540237EB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41727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3426E3D-58CA-FBA8-90DE-97B47ACBEBE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8625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04AEFE8-9CD9-9344-84EA-82C31C76E3A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54441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a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49234C8-2E6B-0517-086A-119BCE6C883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40183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E20B455-FA4F-E90C-7E77-E228B8F6282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33739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8873C82-B8C7-A239-6C5F-C616D1006BF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696996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846827E-7471-62F6-D34F-C7196C98939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061096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BD12A48-6BCF-7D3D-8975-C74D6F207CB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747474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F629056-0A1F-9E8A-F525-35B84EF7CF0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794590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s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829E9C7-C0F3-C05F-9212-8EE4813C5AA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42809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6478347-CF7B-BA57-294E-FF7620F0938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104008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d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757DF5E-9989-5F7F-ED82-E60619B220B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664703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mm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EBF65EE-F9FB-CD66-4720-D173D72EEED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323969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n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007655E-D6D5-FD1B-152E-BD9F3BEF311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123334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5077951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n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F249FAE-7221-E2AF-97F7-82406992405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429841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l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74494D0-E29F-9D0A-0F11-EDD1230FCA2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55909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mi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7BDA4FC-61C8-CBBD-38F0-B3B41B56F13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256864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61C8EA7-2ACF-3155-7FE8-167207183C1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681840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x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67D0721-3AEA-F709-CDB6-2434849A009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281652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B1853A3-3AD5-B9B2-6C96-AC4C8F75C67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276798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14E8E9F-E482-5438-98B6-9A7B97ECE6F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997612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a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A4E17B8-6CE4-F723-8AD1-41C3D634AF7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690002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F7BACF7-619F-CAE4-7F07-B56AA463D34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448641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0B1CBCC-702F-41C8-C3C5-51BB9E33DE2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765946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DACED03-EE48-9550-70C9-97D293AED7D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339722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926D830-D8BC-F05A-9A13-91D8B6A86C9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659212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EAB4DCF-3C61-132A-18F5-3D70BF518D8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144848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s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78C0CE8-1C69-A1B1-1C0E-E5F6F3D037B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0551850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7FB4EFC-2AE1-3661-D063-AE8A2F0547C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7236914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d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7FCA35B-20AD-C3BC-FA73-E7084E91268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5763737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mm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16F3638-87FC-990D-C68F-4AD6AB51B7F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4652365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n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8D19490-5D8F-2921-8E75-C32A1943789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4685438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87869391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in 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916407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4.xml"/><Relationship Id="rId1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4.xml"/><Relationship Id="rId21" Type="http://schemas.openxmlformats.org/officeDocument/2006/relationships/image" Target="../media/image2.jpg"/><Relationship Id="rId7" Type="http://schemas.openxmlformats.org/officeDocument/2006/relationships/slideLayout" Target="../slideLayouts/slideLayout8.xml"/><Relationship Id="rId12" Type="http://schemas.openxmlformats.org/officeDocument/2006/relationships/slideLayout" Target="../slideLayouts/slideLayout13.xml"/><Relationship Id="rId17" Type="http://schemas.openxmlformats.org/officeDocument/2006/relationships/slideLayout" Target="../slideLayouts/slideLayout18.xml"/><Relationship Id="rId2" Type="http://schemas.openxmlformats.org/officeDocument/2006/relationships/slideLayout" Target="../slideLayouts/slideLayout3.xml"/><Relationship Id="rId16" Type="http://schemas.openxmlformats.org/officeDocument/2006/relationships/slideLayout" Target="../slideLayouts/slideLayout17.xml"/><Relationship Id="rId20" Type="http://schemas.openxmlformats.org/officeDocument/2006/relationships/theme" Target="../theme/theme2.xml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2.xml"/><Relationship Id="rId5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11.xml"/><Relationship Id="rId19" Type="http://schemas.openxmlformats.org/officeDocument/2006/relationships/slideLayout" Target="../slideLayouts/slideLayout20.xml"/><Relationship Id="rId4" Type="http://schemas.openxmlformats.org/officeDocument/2006/relationships/slideLayout" Target="../slideLayouts/slideLayout5.xml"/><Relationship Id="rId9" Type="http://schemas.openxmlformats.org/officeDocument/2006/relationships/slideLayout" Target="../slideLayouts/slideLayout10.xml"/><Relationship Id="rId14" Type="http://schemas.openxmlformats.org/officeDocument/2006/relationships/slideLayout" Target="../slideLayouts/slideLayout1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8.xml"/><Relationship Id="rId13" Type="http://schemas.openxmlformats.org/officeDocument/2006/relationships/slideLayout" Target="../slideLayouts/slideLayout33.xml"/><Relationship Id="rId18" Type="http://schemas.openxmlformats.org/officeDocument/2006/relationships/slideLayout" Target="../slideLayouts/slideLayout38.xml"/><Relationship Id="rId3" Type="http://schemas.openxmlformats.org/officeDocument/2006/relationships/slideLayout" Target="../slideLayouts/slideLayout23.xml"/><Relationship Id="rId7" Type="http://schemas.openxmlformats.org/officeDocument/2006/relationships/slideLayout" Target="../slideLayouts/slideLayout27.xml"/><Relationship Id="rId12" Type="http://schemas.openxmlformats.org/officeDocument/2006/relationships/slideLayout" Target="../slideLayouts/slideLayout32.xml"/><Relationship Id="rId17" Type="http://schemas.openxmlformats.org/officeDocument/2006/relationships/slideLayout" Target="../slideLayouts/slideLayout37.xml"/><Relationship Id="rId2" Type="http://schemas.openxmlformats.org/officeDocument/2006/relationships/slideLayout" Target="../slideLayouts/slideLayout22.xml"/><Relationship Id="rId16" Type="http://schemas.openxmlformats.org/officeDocument/2006/relationships/slideLayout" Target="../slideLayouts/slideLayout36.xml"/><Relationship Id="rId20" Type="http://schemas.openxmlformats.org/officeDocument/2006/relationships/image" Target="../media/image21.jpg"/><Relationship Id="rId1" Type="http://schemas.openxmlformats.org/officeDocument/2006/relationships/slideLayout" Target="../slideLayouts/slideLayout21.xml"/><Relationship Id="rId6" Type="http://schemas.openxmlformats.org/officeDocument/2006/relationships/slideLayout" Target="../slideLayouts/slideLayout26.xml"/><Relationship Id="rId11" Type="http://schemas.openxmlformats.org/officeDocument/2006/relationships/slideLayout" Target="../slideLayouts/slideLayout31.xml"/><Relationship Id="rId5" Type="http://schemas.openxmlformats.org/officeDocument/2006/relationships/slideLayout" Target="../slideLayouts/slideLayout25.xml"/><Relationship Id="rId15" Type="http://schemas.openxmlformats.org/officeDocument/2006/relationships/slideLayout" Target="../slideLayouts/slideLayout35.xml"/><Relationship Id="rId10" Type="http://schemas.openxmlformats.org/officeDocument/2006/relationships/slideLayout" Target="../slideLayouts/slideLayout30.xml"/><Relationship Id="rId19" Type="http://schemas.openxmlformats.org/officeDocument/2006/relationships/theme" Target="../theme/theme3.xml"/><Relationship Id="rId4" Type="http://schemas.openxmlformats.org/officeDocument/2006/relationships/slideLayout" Target="../slideLayouts/slideLayout24.xml"/><Relationship Id="rId9" Type="http://schemas.openxmlformats.org/officeDocument/2006/relationships/slideLayout" Target="../slideLayouts/slideLayout29.xml"/><Relationship Id="rId14" Type="http://schemas.openxmlformats.org/officeDocument/2006/relationships/slideLayout" Target="../slideLayouts/slideLayout3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39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4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3772D49B-505D-989D-2F82-9F71D60DA71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07304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0A5569F-BB4C-6D77-A151-A861484725BD}"/>
              </a:ext>
            </a:extLst>
          </p:cNvPr>
          <p:cNvPicPr>
            <a:picLocks noChangeAspect="1"/>
          </p:cNvPicPr>
          <p:nvPr userDrawn="1"/>
        </p:nvPicPr>
        <p:blipFill>
          <a:blip r:embed="rId21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62085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63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  <p:sldLayoutId id="2147483677" r:id="rId14"/>
    <p:sldLayoutId id="2147483678" r:id="rId15"/>
    <p:sldLayoutId id="2147483679" r:id="rId16"/>
    <p:sldLayoutId id="2147483680" r:id="rId17"/>
    <p:sldLayoutId id="2147483681" r:id="rId18"/>
    <p:sldLayoutId id="2147483704" r:id="rId1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56A5872-98EE-1969-7B5D-C89FAAC6BDD7}"/>
              </a:ext>
            </a:extLst>
          </p:cNvPr>
          <p:cNvPicPr>
            <a:picLocks noChangeAspect="1"/>
          </p:cNvPicPr>
          <p:nvPr userDrawn="1"/>
        </p:nvPicPr>
        <p:blipFill>
          <a:blip r:embed="rId20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23807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  <p:sldLayoutId id="2147483695" r:id="rId12"/>
    <p:sldLayoutId id="2147483696" r:id="rId13"/>
    <p:sldLayoutId id="2147483697" r:id="rId14"/>
    <p:sldLayoutId id="2147483698" r:id="rId15"/>
    <p:sldLayoutId id="2147483699" r:id="rId16"/>
    <p:sldLayoutId id="2147483700" r:id="rId17"/>
    <p:sldLayoutId id="2147483701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9E599E3-0630-84D9-A3B9-3B40525ADFF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28490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C31F7BB-5121-316A-162B-3DAD9952BE9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13848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40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40.xml"/><Relationship Id="rId4" Type="http://schemas.openxmlformats.org/officeDocument/2006/relationships/image" Target="../media/image4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40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40.xml"/><Relationship Id="rId5" Type="http://schemas.openxmlformats.org/officeDocument/2006/relationships/image" Target="../media/image48.png"/><Relationship Id="rId4" Type="http://schemas.openxmlformats.org/officeDocument/2006/relationships/image" Target="../media/image5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40.xml"/><Relationship Id="rId4" Type="http://schemas.openxmlformats.org/officeDocument/2006/relationships/image" Target="../media/image5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40.xml"/><Relationship Id="rId5" Type="http://schemas.openxmlformats.org/officeDocument/2006/relationships/image" Target="../media/image48.png"/><Relationship Id="rId4" Type="http://schemas.openxmlformats.org/officeDocument/2006/relationships/image" Target="../media/image5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40.xml"/><Relationship Id="rId4" Type="http://schemas.openxmlformats.org/officeDocument/2006/relationships/image" Target="../media/image5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FD045D5-B35E-B56B-52A5-406B79939E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24328"/>
            <a:ext cx="9144000" cy="1609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752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CE03C17-3C27-F0BD-7D62-C836378CE7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8909" y="2472635"/>
            <a:ext cx="6706181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23421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8AF68E50-E599-A354-2B41-E68327013FFC}"/>
              </a:ext>
            </a:extLst>
          </p:cNvPr>
          <p:cNvSpPr txBox="1"/>
          <p:nvPr/>
        </p:nvSpPr>
        <p:spPr>
          <a:xfrm>
            <a:off x="690957" y="562396"/>
            <a:ext cx="5405471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 What colour is the circle?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 What shape is this?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3) What is the same? 		What is different?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40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What is the same?					What is different?</a:t>
            </a: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9FAF8123-62CC-FFF4-AEDE-D6A9574BCD3E}"/>
              </a:ext>
            </a:extLst>
          </p:cNvPr>
          <p:cNvSpPr/>
          <p:nvPr/>
        </p:nvSpPr>
        <p:spPr>
          <a:xfrm>
            <a:off x="6058727" y="505304"/>
            <a:ext cx="720000" cy="720000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41F4DAB-C697-9E4E-A40C-02B8F7483BD2}"/>
              </a:ext>
            </a:extLst>
          </p:cNvPr>
          <p:cNvSpPr/>
          <p:nvPr/>
        </p:nvSpPr>
        <p:spPr>
          <a:xfrm>
            <a:off x="5014760" y="1330569"/>
            <a:ext cx="721212" cy="721212"/>
          </a:xfrm>
          <a:prstGeom prst="rect">
            <a:avLst/>
          </a:prstGeom>
          <a:solidFill>
            <a:srgbClr val="00B0F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842C81D-F844-EA0D-3604-29D761E21B70}"/>
              </a:ext>
            </a:extLst>
          </p:cNvPr>
          <p:cNvSpPr/>
          <p:nvPr/>
        </p:nvSpPr>
        <p:spPr>
          <a:xfrm>
            <a:off x="5014760" y="2717255"/>
            <a:ext cx="1033807" cy="498231"/>
          </a:xfrm>
          <a:prstGeom prst="rect">
            <a:avLst/>
          </a:prstGeom>
          <a:solidFill>
            <a:schemeClr val="accent6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B328B87B-E273-6AE8-631D-752137303562}"/>
              </a:ext>
            </a:extLst>
          </p:cNvPr>
          <p:cNvSpPr/>
          <p:nvPr/>
        </p:nvSpPr>
        <p:spPr>
          <a:xfrm>
            <a:off x="6474284" y="2442384"/>
            <a:ext cx="1383323" cy="773102"/>
          </a:xfrm>
          <a:prstGeom prst="rect">
            <a:avLst/>
          </a:prstGeom>
          <a:solidFill>
            <a:schemeClr val="accent2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F2B68370-F6C6-0ABE-30B4-DD6EFCE8D06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6664" t="37776" r="45052" b="40932"/>
          <a:stretch/>
        </p:blipFill>
        <p:spPr>
          <a:xfrm>
            <a:off x="5123881" y="3962287"/>
            <a:ext cx="1079302" cy="1099472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6090D642-894F-A760-9379-A1BE6749656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4486" t="37288" r="34713" b="28138"/>
          <a:stretch/>
        </p:blipFill>
        <p:spPr>
          <a:xfrm>
            <a:off x="6338818" y="3972376"/>
            <a:ext cx="1079302" cy="10598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21054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05162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86A4273-4D2F-85FD-FF55-4023C68D9337}"/>
              </a:ext>
            </a:extLst>
          </p:cNvPr>
          <p:cNvSpPr txBox="1"/>
          <p:nvPr/>
        </p:nvSpPr>
        <p:spPr>
          <a:xfrm>
            <a:off x="740827" y="4569584"/>
            <a:ext cx="75255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How can we sort these objects?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A7431D3-EC7B-DA35-E40A-4D7DB163447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6103" y="1650436"/>
            <a:ext cx="1038703" cy="146742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B4F2AED-00EB-DE68-C92E-871D12ABF12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4233" y="720269"/>
            <a:ext cx="1038703" cy="146742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347CA35-FE0E-B657-357A-B7AF77D8196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4708" y="2274604"/>
            <a:ext cx="1038703" cy="146742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509E1E8-E2D4-A6D3-5DBD-A7ACB9ABC6B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3686" y="539496"/>
            <a:ext cx="1038703" cy="146742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341D4A2-6BC2-8238-DEC7-18E1EB54159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8598" y="1961240"/>
            <a:ext cx="1038703" cy="146742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51D864F-C99E-B80F-EB37-D1DB974358B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2130" y="2038149"/>
            <a:ext cx="1038703" cy="146742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5DF5A52-A3AF-0BBD-93D1-078A19C4BD1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256" y="759242"/>
            <a:ext cx="1038703" cy="146742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80DAA5D2-A137-0BDF-9D54-2CA8D8A956A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2312" y="2153572"/>
            <a:ext cx="1038703" cy="146742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92E29BD-9B12-D01F-681F-9236A6B5613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5455" y="2822442"/>
            <a:ext cx="1038703" cy="146742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C4F7C7E-32A9-71A8-142B-F67F0497AD9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95528" y="5209340"/>
            <a:ext cx="747045" cy="747045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2F7C1550-A9F1-C4A0-7624-8E9169DFBB65}"/>
              </a:ext>
            </a:extLst>
          </p:cNvPr>
          <p:cNvSpPr txBox="1"/>
          <p:nvPr/>
        </p:nvSpPr>
        <p:spPr>
          <a:xfrm>
            <a:off x="5358047" y="5352029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41FD0214-65F2-DEFB-0A6F-6DB5488D67E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7781" y="830746"/>
            <a:ext cx="1038703" cy="1467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0570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3" grpId="0"/>
      <p:bldP spid="13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26E5E69-BD86-FAB7-2185-74D8CABD1FD9}"/>
              </a:ext>
            </a:extLst>
          </p:cNvPr>
          <p:cNvSpPr txBox="1"/>
          <p:nvPr/>
        </p:nvSpPr>
        <p:spPr>
          <a:xfrm>
            <a:off x="667512" y="4747110"/>
            <a:ext cx="752551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This set of objects has </a:t>
            </a: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been sorted by </a:t>
            </a:r>
            <a:r>
              <a:rPr lang="en-GB" sz="3200" u="sng" dirty="0">
                <a:latin typeface="Comic Sans MS" panose="030F0702030302020204" pitchFamily="66" charset="0"/>
              </a:rPr>
              <a:t>				</a:t>
            </a:r>
            <a:r>
              <a:rPr lang="en-GB" sz="3200" dirty="0">
                <a:latin typeface="Comic Sans MS" panose="030F0702030302020204" pitchFamily="66" charset="0"/>
              </a:rPr>
              <a:t>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F4DCF9B-C5C1-61D7-72E5-F88C29777C5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6103" y="1650436"/>
            <a:ext cx="1038703" cy="146742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56305E4-78E1-3D9A-1559-47C64F533BD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4233" y="720269"/>
            <a:ext cx="1038703" cy="146742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3C414CA-BC5C-189F-0881-7AB68F27FBC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4708" y="2274604"/>
            <a:ext cx="1038703" cy="146742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56C26C8-2CAB-36FE-4620-89CEFE6F882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3686" y="539496"/>
            <a:ext cx="1038703" cy="146742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00E5BFE-667D-808E-6AA6-205F5B1353C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8598" y="1961240"/>
            <a:ext cx="1038703" cy="146742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78752EC-36C1-8151-A893-558AAF35D1A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2130" y="2038149"/>
            <a:ext cx="1038703" cy="146742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93EEDB1-74B7-3646-E777-0118A5B27DD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7781" y="830746"/>
            <a:ext cx="1038703" cy="146742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45C02D91-AB13-8276-90E9-7960EEC2664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256" y="759242"/>
            <a:ext cx="1038703" cy="146742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BD23D25-9301-59D6-CF40-F92FD5A9CF7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2312" y="2153572"/>
            <a:ext cx="1038703" cy="146742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8960A16E-8B28-0F10-B963-4A1DD013FD0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5455" y="2822442"/>
            <a:ext cx="1038703" cy="1467429"/>
          </a:xfrm>
          <a:prstGeom prst="rect">
            <a:avLst/>
          </a:prstGeom>
        </p:spPr>
      </p:pic>
      <p:sp>
        <p:nvSpPr>
          <p:cNvPr id="13" name="Rounded Rectangle 2">
            <a:extLst>
              <a:ext uri="{FF2B5EF4-FFF2-40B4-BE49-F238E27FC236}">
                <a16:creationId xmlns:a16="http://schemas.microsoft.com/office/drawing/2014/main" id="{873E5878-5CD9-21C1-31F8-E48BF4BB9FBD}"/>
              </a:ext>
            </a:extLst>
          </p:cNvPr>
          <p:cNvSpPr/>
          <p:nvPr/>
        </p:nvSpPr>
        <p:spPr>
          <a:xfrm>
            <a:off x="846256" y="653143"/>
            <a:ext cx="3259175" cy="3636728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26">
            <a:extLst>
              <a:ext uri="{FF2B5EF4-FFF2-40B4-BE49-F238E27FC236}">
                <a16:creationId xmlns:a16="http://schemas.microsoft.com/office/drawing/2014/main" id="{41674470-7059-BAB8-BB58-FADEF086DC42}"/>
              </a:ext>
            </a:extLst>
          </p:cNvPr>
          <p:cNvSpPr/>
          <p:nvPr/>
        </p:nvSpPr>
        <p:spPr>
          <a:xfrm>
            <a:off x="4624782" y="653143"/>
            <a:ext cx="3259175" cy="3636728"/>
          </a:xfrm>
          <a:prstGeom prst="roundRect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C429503-C91D-2204-4831-249827E96E11}"/>
              </a:ext>
            </a:extLst>
          </p:cNvPr>
          <p:cNvSpPr txBox="1"/>
          <p:nvPr/>
        </p:nvSpPr>
        <p:spPr>
          <a:xfrm>
            <a:off x="4734276" y="5236563"/>
            <a:ext cx="22096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colour</a:t>
            </a:r>
          </a:p>
        </p:txBody>
      </p:sp>
    </p:spTree>
    <p:extLst>
      <p:ext uri="{BB962C8B-B14F-4D97-AF65-F5344CB8AC3E}">
        <p14:creationId xmlns:p14="http://schemas.microsoft.com/office/powerpoint/2010/main" val="39242546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2.59259E-6 L 0.46614 0.038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299" y="1898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7.40741E-7 L -0.46024 -0.00486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021" y="-255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1.48148E-6 L 0.29862 -0.02871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931" y="-1435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4.07407E-6 L -0.4665 0.14422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333" y="7199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2.59259E-6 L -0.43403 0.09051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701" y="4514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2.96296E-6 L 0.26563 -0.00371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281" y="-185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4.81481E-6 L 0.29114 0.06274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549" y="31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3" grpId="0" animBg="1"/>
      <p:bldP spid="14" grpId="0" animBg="1"/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746F7DC-368F-D489-E173-FF180E6E3CC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0505" t="32121" r="31515" b="29293"/>
          <a:stretch/>
        </p:blipFill>
        <p:spPr>
          <a:xfrm>
            <a:off x="2334491" y="1348569"/>
            <a:ext cx="1198418" cy="121754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4B7B286-0E60-506D-5DF1-FDAFEFAC4C5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1146" t="31550" r="30874" b="29864"/>
          <a:stretch/>
        </p:blipFill>
        <p:spPr>
          <a:xfrm>
            <a:off x="5219699" y="1348569"/>
            <a:ext cx="1198418" cy="121754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FDDE61B-75FC-61E0-9F9F-D4E647E006AF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8479" t="16844" r="26923" b="25298"/>
          <a:stretch/>
        </p:blipFill>
        <p:spPr>
          <a:xfrm>
            <a:off x="3654136" y="1256857"/>
            <a:ext cx="1357747" cy="130925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2DDA5CD-C20D-E9FE-8EAA-2285453A5F6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0505" t="32121" r="31515" b="29293"/>
          <a:stretch/>
        </p:blipFill>
        <p:spPr>
          <a:xfrm>
            <a:off x="6698673" y="1348569"/>
            <a:ext cx="1198418" cy="121754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AF155E3-DC50-BCFA-62CB-33023DD7F04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1146" t="31550" r="30874" b="29864"/>
          <a:stretch/>
        </p:blipFill>
        <p:spPr>
          <a:xfrm>
            <a:off x="1073728" y="1348569"/>
            <a:ext cx="1198418" cy="121754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47EEE04-AB7B-1DFF-263E-BB21A38F3AD3}"/>
              </a:ext>
            </a:extLst>
          </p:cNvPr>
          <p:cNvSpPr txBox="1"/>
          <p:nvPr/>
        </p:nvSpPr>
        <p:spPr>
          <a:xfrm>
            <a:off x="740827" y="4569584"/>
            <a:ext cx="75255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How can we sort these objects?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C99E17D-DB57-322F-7CB2-BEF8200D772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95528" y="5209340"/>
            <a:ext cx="747045" cy="74704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B7900B7-C1E7-AE8F-13F3-6A12A60C0C76}"/>
              </a:ext>
            </a:extLst>
          </p:cNvPr>
          <p:cNvSpPr txBox="1"/>
          <p:nvPr/>
        </p:nvSpPr>
        <p:spPr>
          <a:xfrm>
            <a:off x="5358047" y="5352029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extLst>
      <p:ext uri="{BB962C8B-B14F-4D97-AF65-F5344CB8AC3E}">
        <p14:creationId xmlns:p14="http://schemas.microsoft.com/office/powerpoint/2010/main" val="27698973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9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73DD0B7-8C6F-40F0-E0FE-30558C27679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0505" t="32121" r="31515" b="29293"/>
          <a:stretch/>
        </p:blipFill>
        <p:spPr>
          <a:xfrm>
            <a:off x="2334491" y="1348569"/>
            <a:ext cx="1198418" cy="121754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2347AB6-9D97-2DBD-EF51-42644C80A21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1146" t="31550" r="30874" b="29864"/>
          <a:stretch/>
        </p:blipFill>
        <p:spPr>
          <a:xfrm>
            <a:off x="5219699" y="1348569"/>
            <a:ext cx="1198418" cy="121754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2BCD104-8FC2-A5AD-16F5-51A9D9B53D4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8479" t="16844" r="26923" b="25298"/>
          <a:stretch/>
        </p:blipFill>
        <p:spPr>
          <a:xfrm>
            <a:off x="3654136" y="1256857"/>
            <a:ext cx="1357747" cy="130925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AB57168-AFCC-377F-1D03-3E70F6B1299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0505" t="32121" r="31515" b="29293"/>
          <a:stretch/>
        </p:blipFill>
        <p:spPr>
          <a:xfrm>
            <a:off x="6698673" y="1348569"/>
            <a:ext cx="1198418" cy="121754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4FB79D4-8670-FE09-F621-7C70E21ECB3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1146" t="31550" r="30874" b="29864"/>
          <a:stretch/>
        </p:blipFill>
        <p:spPr>
          <a:xfrm>
            <a:off x="1073728" y="1348569"/>
            <a:ext cx="1198418" cy="121754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10319AD-AFFB-CCB1-892E-52BC23213CF1}"/>
              </a:ext>
            </a:extLst>
          </p:cNvPr>
          <p:cNvSpPr txBox="1"/>
          <p:nvPr/>
        </p:nvSpPr>
        <p:spPr>
          <a:xfrm>
            <a:off x="1229648" y="4030280"/>
            <a:ext cx="22096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apples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C2D815B-32F6-38C2-D560-47C9C2255E80}"/>
              </a:ext>
            </a:extLst>
          </p:cNvPr>
          <p:cNvSpPr txBox="1"/>
          <p:nvPr/>
        </p:nvSpPr>
        <p:spPr>
          <a:xfrm>
            <a:off x="5188526" y="4030280"/>
            <a:ext cx="22096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grapes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C8E81D6-39F7-3AAD-0874-AC9450C4C686}"/>
              </a:ext>
            </a:extLst>
          </p:cNvPr>
          <p:cNvSpPr txBox="1"/>
          <p:nvPr/>
        </p:nvSpPr>
        <p:spPr>
          <a:xfrm>
            <a:off x="667512" y="4747110"/>
            <a:ext cx="752551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This set of objects has </a:t>
            </a: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been sorted by </a:t>
            </a:r>
            <a:r>
              <a:rPr lang="en-GB" sz="3200" u="sng" dirty="0">
                <a:latin typeface="Comic Sans MS" panose="030F0702030302020204" pitchFamily="66" charset="0"/>
              </a:rPr>
              <a:t>						</a:t>
            </a:r>
            <a:r>
              <a:rPr lang="en-GB" sz="3200" dirty="0">
                <a:latin typeface="Comic Sans MS" panose="030F0702030302020204" pitchFamily="66" charset="0"/>
              </a:rPr>
              <a:t>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489BB5E-8EC2-BD01-408A-E41D4CB08542}"/>
              </a:ext>
            </a:extLst>
          </p:cNvPr>
          <p:cNvSpPr txBox="1"/>
          <p:nvPr/>
        </p:nvSpPr>
        <p:spPr>
          <a:xfrm>
            <a:off x="4430268" y="5239553"/>
            <a:ext cx="28758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type of fruit</a:t>
            </a:r>
          </a:p>
        </p:txBody>
      </p:sp>
    </p:spTree>
    <p:extLst>
      <p:ext uri="{BB962C8B-B14F-4D97-AF65-F5344CB8AC3E}">
        <p14:creationId xmlns:p14="http://schemas.microsoft.com/office/powerpoint/2010/main" val="4343295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4.81481E-6 L -0.45833 0.1775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917" y="886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4.81481E-6 L -0.47378 0.17754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698" y="8866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3.7037E-6 L 0.23525 0.09537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753" y="47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AF8A638-1B81-5C6E-CDCF-4841C815B83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0505" t="32121" r="31515" b="29293"/>
          <a:stretch/>
        </p:blipFill>
        <p:spPr>
          <a:xfrm>
            <a:off x="2334491" y="1348569"/>
            <a:ext cx="1198418" cy="121754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C2A9939-C390-C898-CFB6-1AC22FE12F3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1146" t="31550" r="30874" b="29864"/>
          <a:stretch/>
        </p:blipFill>
        <p:spPr>
          <a:xfrm>
            <a:off x="5219699" y="1348569"/>
            <a:ext cx="1198418" cy="121754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E049DFA-431B-A951-3E1F-3E279CD8920E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8479" t="16844" r="26923" b="25298"/>
          <a:stretch/>
        </p:blipFill>
        <p:spPr>
          <a:xfrm>
            <a:off x="3654136" y="1256857"/>
            <a:ext cx="1357747" cy="130925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10C2220-F08D-7A24-9F71-A1FCE275C8A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0505" t="32121" r="31515" b="29293"/>
          <a:stretch/>
        </p:blipFill>
        <p:spPr>
          <a:xfrm>
            <a:off x="6698673" y="1348569"/>
            <a:ext cx="1198418" cy="121754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4BB137F-9564-B6C8-FA61-8EAC00F8338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1146" t="31550" r="30874" b="29864"/>
          <a:stretch/>
        </p:blipFill>
        <p:spPr>
          <a:xfrm>
            <a:off x="1073728" y="1348569"/>
            <a:ext cx="1198418" cy="121754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6BB86C4-F008-9C6A-0F10-F8B1043AB28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70438" y="5270624"/>
            <a:ext cx="747045" cy="74704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EC91796-9780-8706-A788-2C4C935DEF00}"/>
              </a:ext>
            </a:extLst>
          </p:cNvPr>
          <p:cNvSpPr txBox="1"/>
          <p:nvPr/>
        </p:nvSpPr>
        <p:spPr>
          <a:xfrm>
            <a:off x="5432957" y="5413313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6C53232-0FE4-4592-F833-F02A28EE3D2C}"/>
              </a:ext>
            </a:extLst>
          </p:cNvPr>
          <p:cNvSpPr txBox="1"/>
          <p:nvPr/>
        </p:nvSpPr>
        <p:spPr>
          <a:xfrm>
            <a:off x="667512" y="4553500"/>
            <a:ext cx="75255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How else can we sort these objects?</a:t>
            </a:r>
          </a:p>
        </p:txBody>
      </p:sp>
    </p:spTree>
    <p:extLst>
      <p:ext uri="{BB962C8B-B14F-4D97-AF65-F5344CB8AC3E}">
        <p14:creationId xmlns:p14="http://schemas.microsoft.com/office/powerpoint/2010/main" val="22085583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794DF29-815C-6FC5-70FF-00A310084E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0505" t="32121" r="31515" b="29293"/>
          <a:stretch/>
        </p:blipFill>
        <p:spPr>
          <a:xfrm>
            <a:off x="2334491" y="1348569"/>
            <a:ext cx="1198418" cy="121754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1989DA5-32B3-76CB-56B8-C5BE8C9DD1F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1146" t="31550" r="30874" b="29864"/>
          <a:stretch/>
        </p:blipFill>
        <p:spPr>
          <a:xfrm>
            <a:off x="5219699" y="1348569"/>
            <a:ext cx="1198418" cy="121754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E548155-65D0-450D-EB7A-18A35AC3760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8479" t="16844" r="26923" b="25298"/>
          <a:stretch/>
        </p:blipFill>
        <p:spPr>
          <a:xfrm>
            <a:off x="3654136" y="1256857"/>
            <a:ext cx="1357747" cy="130925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5D1E134-CC2E-6EE2-31F9-7A1EC770CEC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0505" t="32121" r="31515" b="29293"/>
          <a:stretch/>
        </p:blipFill>
        <p:spPr>
          <a:xfrm>
            <a:off x="6698673" y="1348569"/>
            <a:ext cx="1198418" cy="121754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C84BE50-C99F-1716-D778-A73CB96B64F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1146" t="31550" r="30874" b="29864"/>
          <a:stretch/>
        </p:blipFill>
        <p:spPr>
          <a:xfrm>
            <a:off x="1073728" y="1348569"/>
            <a:ext cx="1198418" cy="121754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A42FDFF-5AB1-6DC1-FC06-94C7986400A5}"/>
              </a:ext>
            </a:extLst>
          </p:cNvPr>
          <p:cNvSpPr txBox="1"/>
          <p:nvPr/>
        </p:nvSpPr>
        <p:spPr>
          <a:xfrm>
            <a:off x="1229648" y="4030280"/>
            <a:ext cx="22096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red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F3AA104-7164-423B-A2A7-64EAD9E1F056}"/>
              </a:ext>
            </a:extLst>
          </p:cNvPr>
          <p:cNvSpPr txBox="1"/>
          <p:nvPr/>
        </p:nvSpPr>
        <p:spPr>
          <a:xfrm>
            <a:off x="5456553" y="4030280"/>
            <a:ext cx="22096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green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A91E14C-BD28-AD2B-1F9D-DA2EF076A6F6}"/>
              </a:ext>
            </a:extLst>
          </p:cNvPr>
          <p:cNvSpPr txBox="1"/>
          <p:nvPr/>
        </p:nvSpPr>
        <p:spPr>
          <a:xfrm>
            <a:off x="667512" y="4747110"/>
            <a:ext cx="752551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I could also sort the </a:t>
            </a: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objects by </a:t>
            </a:r>
            <a:r>
              <a:rPr lang="en-GB" sz="3200" u="sng" dirty="0">
                <a:latin typeface="Comic Sans MS" panose="030F0702030302020204" pitchFamily="66" charset="0"/>
              </a:rPr>
              <a:t>					</a:t>
            </a:r>
            <a:r>
              <a:rPr lang="en-GB" sz="3200" dirty="0">
                <a:latin typeface="Comic Sans MS" panose="030F0702030302020204" pitchFamily="66" charset="0"/>
              </a:rPr>
              <a:t>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7CB10E5-F59A-F627-E51C-7D4C5BCA1C7F}"/>
              </a:ext>
            </a:extLst>
          </p:cNvPr>
          <p:cNvSpPr txBox="1"/>
          <p:nvPr/>
        </p:nvSpPr>
        <p:spPr>
          <a:xfrm>
            <a:off x="3958320" y="5240479"/>
            <a:ext cx="28758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colour</a:t>
            </a:r>
          </a:p>
        </p:txBody>
      </p:sp>
    </p:spTree>
    <p:extLst>
      <p:ext uri="{BB962C8B-B14F-4D97-AF65-F5344CB8AC3E}">
        <p14:creationId xmlns:p14="http://schemas.microsoft.com/office/powerpoint/2010/main" val="11283887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4.81481E-6 L -0.31423 -0.004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712" y="-231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3.7037E-6 L 0.24584 0.19098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292" y="9537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4.81481E-6 L 0.31546 -2.96296E-6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94" y="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</p:bldLst>
  </p:timing>
</p:sld>
</file>

<file path=ppt/theme/theme1.xml><?xml version="1.0" encoding="utf-8"?>
<a:theme xmlns:a="http://schemas.openxmlformats.org/drawingml/2006/main" name="Titl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Get ready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et's learn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Your turn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Main content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1A83C08F509004195E669DF9A9C9259" ma:contentTypeVersion="16" ma:contentTypeDescription="Create a new document." ma:contentTypeScope="" ma:versionID="e412c57edb5a3587a47f8935b497d6b1">
  <xsd:schema xmlns:xsd="http://www.w3.org/2001/XMLSchema" xmlns:xs="http://www.w3.org/2001/XMLSchema" xmlns:p="http://schemas.microsoft.com/office/2006/metadata/properties" xmlns:ns2="e9e213f7-a068-4185-ae5b-85aa76b56dbd" xmlns:ns3="1773a752-338d-48d4-aab1-fb5d939e1fab" targetNamespace="http://schemas.microsoft.com/office/2006/metadata/properties" ma:root="true" ma:fieldsID="a5697a356853932bbc0cb7f0666b0602" ns2:_="" ns3:_="">
    <xsd:import namespace="e9e213f7-a068-4185-ae5b-85aa76b56dbd"/>
    <xsd:import namespace="1773a752-338d-48d4-aab1-fb5d939e1fa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DateTaken" minOccurs="0"/>
                <xsd:element ref="ns2:MediaServiceLocation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9e213f7-a068-4185-ae5b-85aa76b56db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0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2" nillable="true" ma:taxonomy="true" ma:internalName="lcf76f155ced4ddcb4097134ff3c332f" ma:taxonomyFieldName="MediaServiceImageTags" ma:displayName="Image Tags" ma:readOnly="false" ma:fieldId="{5cf76f15-5ced-4ddc-b409-7134ff3c332f}" ma:taxonomyMulti="true" ma:sspId="4e39eeca-e11e-443b-89bb-da0dc5931c3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19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2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21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73a752-338d-48d4-aab1-fb5d939e1fab" elementFormDefault="qualified">
    <xsd:import namespace="http://schemas.microsoft.com/office/2006/documentManagement/types"/>
    <xsd:import namespace="http://schemas.microsoft.com/office/infopath/2007/PartnerControls"/>
    <xsd:element name="TaxCatchAll" ma:index="13" nillable="true" ma:displayName="Taxonomy Catch All Column" ma:hidden="true" ma:list="{1fc8d919-2f88-41be-947b-ae89298163c3}" ma:internalName="TaxCatchAll" ma:showField="CatchAllData" ma:web="1773a752-338d-48d4-aab1-fb5d939e1fa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e9e213f7-a068-4185-ae5b-85aa76b56dbd">
      <Terms xmlns="http://schemas.microsoft.com/office/infopath/2007/PartnerControls"/>
    </lcf76f155ced4ddcb4097134ff3c332f>
    <TaxCatchAll xmlns="1773a752-338d-48d4-aab1-fb5d939e1fab" xsi:nil="true"/>
  </documentManagement>
</p:properties>
</file>

<file path=customXml/itemProps1.xml><?xml version="1.0" encoding="utf-8"?>
<ds:datastoreItem xmlns:ds="http://schemas.openxmlformats.org/officeDocument/2006/customXml" ds:itemID="{6A303842-67CB-4465-B480-89A58CB41DD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9e213f7-a068-4185-ae5b-85aa76b56dbd"/>
    <ds:schemaRef ds:uri="1773a752-338d-48d4-aab1-fb5d939e1fa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EF04606-3DF4-4A0F-A22A-1B9F586CA05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7789B8E-1D23-444A-A7B7-94D8586996FB}">
  <ds:schemaRefs>
    <ds:schemaRef ds:uri="1773a752-338d-48d4-aab1-fb5d939e1fab"/>
    <ds:schemaRef ds:uri="http://schemas.microsoft.com/office/2006/metadata/properties"/>
    <ds:schemaRef ds:uri="http://purl.org/dc/elements/1.1/"/>
    <ds:schemaRef ds:uri="e9e213f7-a068-4185-ae5b-85aa76b56dbd"/>
    <ds:schemaRef ds:uri="http://schemas.openxmlformats.org/package/2006/metadata/core-properties"/>
    <ds:schemaRef ds:uri="http://purl.org/dc/terms/"/>
    <ds:schemaRef ds:uri="http://purl.org/dc/dcmitype/"/>
    <ds:schemaRef ds:uri="http://schemas.microsoft.com/office/2006/documentManagement/types"/>
    <ds:schemaRef ds:uri="http://schemas.microsoft.com/office/infopath/2007/PartnerControl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748</TotalTime>
  <Words>125</Words>
  <Application>Microsoft Office PowerPoint</Application>
  <PresentationFormat>On-screen Show (4:3)</PresentationFormat>
  <Paragraphs>27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10</vt:i4>
      </vt:variant>
    </vt:vector>
  </HeadingPairs>
  <TitlesOfParts>
    <vt:vector size="18" baseType="lpstr">
      <vt:lpstr>Arial</vt:lpstr>
      <vt:lpstr>Calibri</vt:lpstr>
      <vt:lpstr>Comic Sans MS</vt:lpstr>
      <vt:lpstr>Title</vt:lpstr>
      <vt:lpstr>Get ready</vt:lpstr>
      <vt:lpstr>Let's learn</vt:lpstr>
      <vt:lpstr>Your turn</vt:lpstr>
      <vt:lpstr>Main content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Mary-Kate Connolly</dc:creator>
  <cp:lastModifiedBy>L Marchant (Llanrhidian Primary School)</cp:lastModifiedBy>
  <cp:revision>14</cp:revision>
  <dcterms:created xsi:type="dcterms:W3CDTF">2023-08-02T14:09:38Z</dcterms:created>
  <dcterms:modified xsi:type="dcterms:W3CDTF">2026-09-03T20:38:11Z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0x01010091A83C08F509004195E669DF9A9C9259</vt:lpwstr>
  </property>
  <property fmtid="{D5CDD505-2E9C-101B-9397-08002B2CF9AE}" pid="3" name="MediaServiceImageTags">
    <vt:lpwstr/>
  </property>
</Properties>
</file>