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90" r:id="rId10"/>
    <p:sldId id="291" r:id="rId11"/>
    <p:sldId id="292" r:id="rId12"/>
    <p:sldId id="258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1" r:id="rId21"/>
    <p:sldId id="302" r:id="rId22"/>
    <p:sldId id="303" r:id="rId23"/>
    <p:sldId id="304" r:id="rId24"/>
    <p:sldId id="265" r:id="rId25"/>
    <p:sldId id="276" r:id="rId26"/>
    <p:sldId id="266" r:id="rId27"/>
    <p:sldId id="260" r:id="rId28"/>
    <p:sldId id="261" r:id="rId29"/>
    <p:sldId id="262" r:id="rId30"/>
    <p:sldId id="264" r:id="rId31"/>
    <p:sldId id="263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ECD6F6-9722-496D-BC89-5FE806076472}" v="1" dt="2024-08-20T14:13:35.3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21" Type="http://schemas.openxmlformats.org/officeDocument/2006/relationships/slide" Target="slides/slide1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ab Mahmood" userId="93739503-e554-47e8-ab35-bcf89cedf0fb" providerId="ADAL" clId="{8EECD6F6-9722-496D-BC89-5FE806076472}"/>
    <pc:docChg chg="delSld">
      <pc:chgData name="Zenab Mahmood" userId="93739503-e554-47e8-ab35-bcf89cedf0fb" providerId="ADAL" clId="{8EECD6F6-9722-496D-BC89-5FE806076472}" dt="2024-08-20T14:13:30.865" v="4" actId="47"/>
      <pc:docMkLst>
        <pc:docMk/>
      </pc:docMkLst>
      <pc:sldChg chg="del">
        <pc:chgData name="Zenab Mahmood" userId="93739503-e554-47e8-ab35-bcf89cedf0fb" providerId="ADAL" clId="{8EECD6F6-9722-496D-BC89-5FE806076472}" dt="2024-08-20T14:13:30.865" v="4" actId="47"/>
        <pc:sldMkLst>
          <pc:docMk/>
          <pc:sldMk cId="1026573190" sldId="260"/>
        </pc:sldMkLst>
      </pc:sldChg>
      <pc:sldChg chg="del">
        <pc:chgData name="Zenab Mahmood" userId="93739503-e554-47e8-ab35-bcf89cedf0fb" providerId="ADAL" clId="{8EECD6F6-9722-496D-BC89-5FE806076472}" dt="2024-08-20T14:13:28.729" v="3" actId="47"/>
        <pc:sldMkLst>
          <pc:docMk/>
          <pc:sldMk cId="3947130633" sldId="261"/>
        </pc:sldMkLst>
      </pc:sldChg>
      <pc:sldChg chg="del">
        <pc:chgData name="Zenab Mahmood" userId="93739503-e554-47e8-ab35-bcf89cedf0fb" providerId="ADAL" clId="{8EECD6F6-9722-496D-BC89-5FE806076472}" dt="2024-08-20T14:13:28.402" v="2" actId="47"/>
        <pc:sldMkLst>
          <pc:docMk/>
          <pc:sldMk cId="222685614" sldId="262"/>
        </pc:sldMkLst>
      </pc:sldChg>
      <pc:sldChg chg="del">
        <pc:chgData name="Zenab Mahmood" userId="93739503-e554-47e8-ab35-bcf89cedf0fb" providerId="ADAL" clId="{8EECD6F6-9722-496D-BC89-5FE806076472}" dt="2024-08-20T14:13:27.867" v="0" actId="47"/>
        <pc:sldMkLst>
          <pc:docMk/>
          <pc:sldMk cId="2873217930" sldId="263"/>
        </pc:sldMkLst>
      </pc:sldChg>
      <pc:sldChg chg="del">
        <pc:chgData name="Zenab Mahmood" userId="93739503-e554-47e8-ab35-bcf89cedf0fb" providerId="ADAL" clId="{8EECD6F6-9722-496D-BC89-5FE806076472}" dt="2024-08-20T14:13:28.156" v="1" actId="47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87930A-5E75-E31F-7FDB-619D57B0A9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3.png"/><Relationship Id="rId7" Type="http://schemas.openxmlformats.org/officeDocument/2006/relationships/image" Target="../media/image51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59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1.png"/><Relationship Id="rId5" Type="http://schemas.openxmlformats.org/officeDocument/2006/relationships/image" Target="../media/image58.png"/><Relationship Id="rId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6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63.png"/><Relationship Id="rId7" Type="http://schemas.openxmlformats.org/officeDocument/2006/relationships/image" Target="../media/image66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5.png"/><Relationship Id="rId5" Type="http://schemas.openxmlformats.org/officeDocument/2006/relationships/image" Target="../media/image52.png"/><Relationship Id="rId10" Type="http://schemas.openxmlformats.org/officeDocument/2006/relationships/image" Target="../media/image68.png"/><Relationship Id="rId4" Type="http://schemas.openxmlformats.org/officeDocument/2006/relationships/image" Target="../media/image64.png"/><Relationship Id="rId9" Type="http://schemas.openxmlformats.org/officeDocument/2006/relationships/image" Target="../media/image6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70.png"/><Relationship Id="rId7" Type="http://schemas.openxmlformats.org/officeDocument/2006/relationships/image" Target="../media/image73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2.png"/><Relationship Id="rId5" Type="http://schemas.openxmlformats.org/officeDocument/2006/relationships/image" Target="../media/image51.png"/><Relationship Id="rId4" Type="http://schemas.openxmlformats.org/officeDocument/2006/relationships/image" Target="../media/image7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1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8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94.png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12" Type="http://schemas.openxmlformats.org/officeDocument/2006/relationships/image" Target="../media/image93.png"/><Relationship Id="rId17" Type="http://schemas.openxmlformats.org/officeDocument/2006/relationships/image" Target="../media/image98.png"/><Relationship Id="rId2" Type="http://schemas.openxmlformats.org/officeDocument/2006/relationships/image" Target="../media/image83.png"/><Relationship Id="rId16" Type="http://schemas.openxmlformats.org/officeDocument/2006/relationships/image" Target="../media/image9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7.png"/><Relationship Id="rId11" Type="http://schemas.openxmlformats.org/officeDocument/2006/relationships/image" Target="../media/image92.png"/><Relationship Id="rId5" Type="http://schemas.openxmlformats.org/officeDocument/2006/relationships/image" Target="../media/image86.png"/><Relationship Id="rId15" Type="http://schemas.openxmlformats.org/officeDocument/2006/relationships/image" Target="../media/image96.png"/><Relationship Id="rId10" Type="http://schemas.openxmlformats.org/officeDocument/2006/relationships/image" Target="../media/image91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Relationship Id="rId14" Type="http://schemas.openxmlformats.org/officeDocument/2006/relationships/image" Target="../media/image9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image" Target="../media/image113.png"/><Relationship Id="rId18" Type="http://schemas.openxmlformats.org/officeDocument/2006/relationships/image" Target="../media/image118.png"/><Relationship Id="rId26" Type="http://schemas.openxmlformats.org/officeDocument/2006/relationships/image" Target="../media/image126.png"/><Relationship Id="rId3" Type="http://schemas.openxmlformats.org/officeDocument/2006/relationships/image" Target="../media/image103.png"/><Relationship Id="rId21" Type="http://schemas.openxmlformats.org/officeDocument/2006/relationships/image" Target="../media/image121.png"/><Relationship Id="rId7" Type="http://schemas.openxmlformats.org/officeDocument/2006/relationships/image" Target="../media/image107.png"/><Relationship Id="rId12" Type="http://schemas.openxmlformats.org/officeDocument/2006/relationships/image" Target="../media/image112.svg"/><Relationship Id="rId17" Type="http://schemas.openxmlformats.org/officeDocument/2006/relationships/image" Target="../media/image117.png"/><Relationship Id="rId25" Type="http://schemas.openxmlformats.org/officeDocument/2006/relationships/image" Target="../media/image125.png"/><Relationship Id="rId2" Type="http://schemas.openxmlformats.org/officeDocument/2006/relationships/image" Target="../media/image102.png"/><Relationship Id="rId16" Type="http://schemas.openxmlformats.org/officeDocument/2006/relationships/image" Target="../media/image116.svg"/><Relationship Id="rId20" Type="http://schemas.openxmlformats.org/officeDocument/2006/relationships/image" Target="../media/image12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6.png"/><Relationship Id="rId11" Type="http://schemas.openxmlformats.org/officeDocument/2006/relationships/image" Target="../media/image111.png"/><Relationship Id="rId24" Type="http://schemas.openxmlformats.org/officeDocument/2006/relationships/image" Target="../media/image124.png"/><Relationship Id="rId5" Type="http://schemas.openxmlformats.org/officeDocument/2006/relationships/image" Target="../media/image105.png"/><Relationship Id="rId15" Type="http://schemas.openxmlformats.org/officeDocument/2006/relationships/image" Target="../media/image115.png"/><Relationship Id="rId23" Type="http://schemas.openxmlformats.org/officeDocument/2006/relationships/image" Target="../media/image123.png"/><Relationship Id="rId10" Type="http://schemas.openxmlformats.org/officeDocument/2006/relationships/image" Target="../media/image110.png"/><Relationship Id="rId19" Type="http://schemas.openxmlformats.org/officeDocument/2006/relationships/image" Target="../media/image119.png"/><Relationship Id="rId4" Type="http://schemas.openxmlformats.org/officeDocument/2006/relationships/image" Target="../media/image104.png"/><Relationship Id="rId9" Type="http://schemas.openxmlformats.org/officeDocument/2006/relationships/image" Target="../media/image109.png"/><Relationship Id="rId14" Type="http://schemas.openxmlformats.org/officeDocument/2006/relationships/image" Target="../media/image114.svg"/><Relationship Id="rId22" Type="http://schemas.openxmlformats.org/officeDocument/2006/relationships/image" Target="../media/image122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8.png"/><Relationship Id="rId18" Type="http://schemas.openxmlformats.org/officeDocument/2006/relationships/image" Target="../media/image143.png"/><Relationship Id="rId26" Type="http://schemas.openxmlformats.org/officeDocument/2006/relationships/image" Target="../media/image151.png"/><Relationship Id="rId39" Type="http://schemas.openxmlformats.org/officeDocument/2006/relationships/image" Target="../media/image164.png"/><Relationship Id="rId21" Type="http://schemas.openxmlformats.org/officeDocument/2006/relationships/image" Target="../media/image146.png"/><Relationship Id="rId34" Type="http://schemas.openxmlformats.org/officeDocument/2006/relationships/image" Target="../media/image159.png"/><Relationship Id="rId7" Type="http://schemas.openxmlformats.org/officeDocument/2006/relationships/image" Target="../media/image132.png"/><Relationship Id="rId2" Type="http://schemas.openxmlformats.org/officeDocument/2006/relationships/image" Target="../media/image127.png"/><Relationship Id="rId16" Type="http://schemas.openxmlformats.org/officeDocument/2006/relationships/image" Target="../media/image141.png"/><Relationship Id="rId20" Type="http://schemas.openxmlformats.org/officeDocument/2006/relationships/image" Target="../media/image145.png"/><Relationship Id="rId29" Type="http://schemas.openxmlformats.org/officeDocument/2006/relationships/image" Target="../media/image154.png"/><Relationship Id="rId41" Type="http://schemas.openxmlformats.org/officeDocument/2006/relationships/image" Target="../media/image16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31.png"/><Relationship Id="rId11" Type="http://schemas.openxmlformats.org/officeDocument/2006/relationships/image" Target="../media/image136.png"/><Relationship Id="rId24" Type="http://schemas.openxmlformats.org/officeDocument/2006/relationships/image" Target="../media/image149.png"/><Relationship Id="rId32" Type="http://schemas.openxmlformats.org/officeDocument/2006/relationships/image" Target="../media/image157.png"/><Relationship Id="rId37" Type="http://schemas.openxmlformats.org/officeDocument/2006/relationships/image" Target="../media/image162.png"/><Relationship Id="rId40" Type="http://schemas.openxmlformats.org/officeDocument/2006/relationships/image" Target="../media/image165.png"/><Relationship Id="rId5" Type="http://schemas.openxmlformats.org/officeDocument/2006/relationships/image" Target="../media/image130.png"/><Relationship Id="rId15" Type="http://schemas.openxmlformats.org/officeDocument/2006/relationships/image" Target="../media/image140.png"/><Relationship Id="rId23" Type="http://schemas.openxmlformats.org/officeDocument/2006/relationships/image" Target="../media/image148.png"/><Relationship Id="rId28" Type="http://schemas.openxmlformats.org/officeDocument/2006/relationships/image" Target="../media/image153.png"/><Relationship Id="rId36" Type="http://schemas.openxmlformats.org/officeDocument/2006/relationships/image" Target="../media/image161.png"/><Relationship Id="rId10" Type="http://schemas.openxmlformats.org/officeDocument/2006/relationships/image" Target="../media/image135.png"/><Relationship Id="rId19" Type="http://schemas.openxmlformats.org/officeDocument/2006/relationships/image" Target="../media/image144.png"/><Relationship Id="rId31" Type="http://schemas.openxmlformats.org/officeDocument/2006/relationships/image" Target="../media/image156.png"/><Relationship Id="rId4" Type="http://schemas.openxmlformats.org/officeDocument/2006/relationships/image" Target="../media/image129.jpeg"/><Relationship Id="rId9" Type="http://schemas.openxmlformats.org/officeDocument/2006/relationships/image" Target="../media/image134.png"/><Relationship Id="rId14" Type="http://schemas.openxmlformats.org/officeDocument/2006/relationships/image" Target="../media/image139.png"/><Relationship Id="rId22" Type="http://schemas.openxmlformats.org/officeDocument/2006/relationships/image" Target="../media/image147.png"/><Relationship Id="rId27" Type="http://schemas.openxmlformats.org/officeDocument/2006/relationships/image" Target="../media/image152.png"/><Relationship Id="rId30" Type="http://schemas.openxmlformats.org/officeDocument/2006/relationships/image" Target="../media/image155.png"/><Relationship Id="rId35" Type="http://schemas.openxmlformats.org/officeDocument/2006/relationships/image" Target="../media/image160.png"/><Relationship Id="rId8" Type="http://schemas.openxmlformats.org/officeDocument/2006/relationships/image" Target="../media/image133.png"/><Relationship Id="rId3" Type="http://schemas.openxmlformats.org/officeDocument/2006/relationships/image" Target="../media/image128.png"/><Relationship Id="rId12" Type="http://schemas.openxmlformats.org/officeDocument/2006/relationships/image" Target="../media/image137.png"/><Relationship Id="rId17" Type="http://schemas.openxmlformats.org/officeDocument/2006/relationships/image" Target="../media/image142.png"/><Relationship Id="rId25" Type="http://schemas.openxmlformats.org/officeDocument/2006/relationships/image" Target="../media/image150.png"/><Relationship Id="rId33" Type="http://schemas.openxmlformats.org/officeDocument/2006/relationships/image" Target="../media/image158.png"/><Relationship Id="rId38" Type="http://schemas.openxmlformats.org/officeDocument/2006/relationships/image" Target="../media/image163.png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8.png"/><Relationship Id="rId18" Type="http://schemas.openxmlformats.org/officeDocument/2006/relationships/image" Target="../media/image183.png"/><Relationship Id="rId26" Type="http://schemas.openxmlformats.org/officeDocument/2006/relationships/image" Target="../media/image191.png"/><Relationship Id="rId39" Type="http://schemas.openxmlformats.org/officeDocument/2006/relationships/image" Target="../media/image204.png"/><Relationship Id="rId21" Type="http://schemas.openxmlformats.org/officeDocument/2006/relationships/image" Target="../media/image186.png"/><Relationship Id="rId34" Type="http://schemas.openxmlformats.org/officeDocument/2006/relationships/image" Target="../media/image199.png"/><Relationship Id="rId42" Type="http://schemas.openxmlformats.org/officeDocument/2006/relationships/image" Target="../media/image207.png"/><Relationship Id="rId47" Type="http://schemas.openxmlformats.org/officeDocument/2006/relationships/image" Target="../media/image212.png"/><Relationship Id="rId50" Type="http://schemas.openxmlformats.org/officeDocument/2006/relationships/image" Target="../media/image215.png"/><Relationship Id="rId55" Type="http://schemas.openxmlformats.org/officeDocument/2006/relationships/image" Target="../media/image220.png"/><Relationship Id="rId7" Type="http://schemas.openxmlformats.org/officeDocument/2006/relationships/image" Target="../media/image172.png"/><Relationship Id="rId2" Type="http://schemas.openxmlformats.org/officeDocument/2006/relationships/image" Target="../media/image167.png"/><Relationship Id="rId16" Type="http://schemas.openxmlformats.org/officeDocument/2006/relationships/image" Target="../media/image181.png"/><Relationship Id="rId29" Type="http://schemas.openxmlformats.org/officeDocument/2006/relationships/image" Target="../media/image194.png"/><Relationship Id="rId11" Type="http://schemas.openxmlformats.org/officeDocument/2006/relationships/image" Target="../media/image176.png"/><Relationship Id="rId24" Type="http://schemas.openxmlformats.org/officeDocument/2006/relationships/image" Target="../media/image189.png"/><Relationship Id="rId32" Type="http://schemas.openxmlformats.org/officeDocument/2006/relationships/image" Target="../media/image197.png"/><Relationship Id="rId37" Type="http://schemas.openxmlformats.org/officeDocument/2006/relationships/image" Target="../media/image202.png"/><Relationship Id="rId40" Type="http://schemas.openxmlformats.org/officeDocument/2006/relationships/image" Target="../media/image205.png"/><Relationship Id="rId45" Type="http://schemas.openxmlformats.org/officeDocument/2006/relationships/image" Target="../media/image210.png"/><Relationship Id="rId53" Type="http://schemas.openxmlformats.org/officeDocument/2006/relationships/image" Target="../media/image218.png"/><Relationship Id="rId58" Type="http://schemas.openxmlformats.org/officeDocument/2006/relationships/image" Target="../media/image223.png"/><Relationship Id="rId5" Type="http://schemas.openxmlformats.org/officeDocument/2006/relationships/image" Target="../media/image170.png"/><Relationship Id="rId19" Type="http://schemas.openxmlformats.org/officeDocument/2006/relationships/image" Target="../media/image184.png"/><Relationship Id="rId4" Type="http://schemas.openxmlformats.org/officeDocument/2006/relationships/image" Target="../media/image169.png"/><Relationship Id="rId9" Type="http://schemas.openxmlformats.org/officeDocument/2006/relationships/image" Target="../media/image174.png"/><Relationship Id="rId14" Type="http://schemas.openxmlformats.org/officeDocument/2006/relationships/image" Target="../media/image179.png"/><Relationship Id="rId22" Type="http://schemas.openxmlformats.org/officeDocument/2006/relationships/image" Target="../media/image187.png"/><Relationship Id="rId27" Type="http://schemas.openxmlformats.org/officeDocument/2006/relationships/image" Target="../media/image192.png"/><Relationship Id="rId30" Type="http://schemas.openxmlformats.org/officeDocument/2006/relationships/image" Target="../media/image195.png"/><Relationship Id="rId35" Type="http://schemas.openxmlformats.org/officeDocument/2006/relationships/image" Target="../media/image200.png"/><Relationship Id="rId43" Type="http://schemas.openxmlformats.org/officeDocument/2006/relationships/image" Target="../media/image208.png"/><Relationship Id="rId48" Type="http://schemas.openxmlformats.org/officeDocument/2006/relationships/image" Target="../media/image213.png"/><Relationship Id="rId56" Type="http://schemas.openxmlformats.org/officeDocument/2006/relationships/image" Target="../media/image221.png"/><Relationship Id="rId8" Type="http://schemas.openxmlformats.org/officeDocument/2006/relationships/image" Target="../media/image173.png"/><Relationship Id="rId51" Type="http://schemas.openxmlformats.org/officeDocument/2006/relationships/image" Target="../media/image216.png"/><Relationship Id="rId3" Type="http://schemas.openxmlformats.org/officeDocument/2006/relationships/image" Target="../media/image168.png"/><Relationship Id="rId12" Type="http://schemas.openxmlformats.org/officeDocument/2006/relationships/image" Target="../media/image177.png"/><Relationship Id="rId17" Type="http://schemas.openxmlformats.org/officeDocument/2006/relationships/image" Target="../media/image182.png"/><Relationship Id="rId25" Type="http://schemas.openxmlformats.org/officeDocument/2006/relationships/image" Target="../media/image190.png"/><Relationship Id="rId33" Type="http://schemas.openxmlformats.org/officeDocument/2006/relationships/image" Target="../media/image198.png"/><Relationship Id="rId38" Type="http://schemas.openxmlformats.org/officeDocument/2006/relationships/image" Target="../media/image203.png"/><Relationship Id="rId46" Type="http://schemas.openxmlformats.org/officeDocument/2006/relationships/image" Target="../media/image211.png"/><Relationship Id="rId20" Type="http://schemas.openxmlformats.org/officeDocument/2006/relationships/image" Target="../media/image185.png"/><Relationship Id="rId41" Type="http://schemas.openxmlformats.org/officeDocument/2006/relationships/image" Target="../media/image206.png"/><Relationship Id="rId54" Type="http://schemas.openxmlformats.org/officeDocument/2006/relationships/image" Target="../media/image21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71.png"/><Relationship Id="rId15" Type="http://schemas.openxmlformats.org/officeDocument/2006/relationships/image" Target="../media/image180.png"/><Relationship Id="rId23" Type="http://schemas.openxmlformats.org/officeDocument/2006/relationships/image" Target="../media/image188.png"/><Relationship Id="rId28" Type="http://schemas.openxmlformats.org/officeDocument/2006/relationships/image" Target="../media/image193.png"/><Relationship Id="rId36" Type="http://schemas.openxmlformats.org/officeDocument/2006/relationships/image" Target="../media/image201.png"/><Relationship Id="rId49" Type="http://schemas.openxmlformats.org/officeDocument/2006/relationships/image" Target="../media/image214.png"/><Relationship Id="rId57" Type="http://schemas.openxmlformats.org/officeDocument/2006/relationships/image" Target="../media/image222.png"/><Relationship Id="rId10" Type="http://schemas.openxmlformats.org/officeDocument/2006/relationships/image" Target="../media/image175.png"/><Relationship Id="rId31" Type="http://schemas.openxmlformats.org/officeDocument/2006/relationships/image" Target="../media/image196.png"/><Relationship Id="rId44" Type="http://schemas.openxmlformats.org/officeDocument/2006/relationships/image" Target="../media/image209.png"/><Relationship Id="rId52" Type="http://schemas.openxmlformats.org/officeDocument/2006/relationships/image" Target="../media/image2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6E10CD-9196-C50D-0F28-D933D82214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081" y="1688625"/>
            <a:ext cx="6431837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3001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7D19272-72AC-356F-40F0-DDF6D5C2AA2C}"/>
                  </a:ext>
                </a:extLst>
              </p:cNvPr>
              <p:cNvSpPr txBox="1"/>
              <p:nvPr/>
            </p:nvSpPr>
            <p:spPr>
              <a:xfrm>
                <a:off x="695549" y="562572"/>
                <a:ext cx="7515713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1) Label the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</m:oMath>
                </a14:m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- and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</m:oMath>
                </a14:m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-</a:t>
                </a:r>
              </a:p>
              <a:p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     axes on the graph.</a:t>
                </a:r>
              </a:p>
              <a:p>
                <a:endParaRPr lang="en-GB" sz="28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2) Plot the coordinates </a:t>
                </a:r>
              </a:p>
              <a:p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	(6, 8).</a:t>
                </a:r>
              </a:p>
              <a:p>
                <a:endParaRPr lang="en-GB" sz="28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3) Which number represents the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</m:oMath>
                </a14:m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-coordinate in 	the coordinate pair (6, 8)? </a:t>
                </a:r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7D19272-72AC-356F-40F0-DDF6D5C2AA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49" y="562572"/>
                <a:ext cx="7515713" cy="4832092"/>
              </a:xfrm>
              <a:prstGeom prst="rect">
                <a:avLst/>
              </a:prstGeom>
              <a:blipFill>
                <a:blip r:embed="rId2"/>
                <a:stretch>
                  <a:fillRect l="-1622" t="-1135" b="-26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A1CF655-64D2-6443-CA41-FA9AD52A0E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6293492"/>
              </p:ext>
            </p:extLst>
          </p:nvPr>
        </p:nvGraphicFramePr>
        <p:xfrm>
          <a:off x="4183972" y="846666"/>
          <a:ext cx="3901456" cy="35396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0112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</a:tblGrid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4163B21B-5BFA-8A32-7FD1-E8B34B060B10}"/>
              </a:ext>
            </a:extLst>
          </p:cNvPr>
          <p:cNvCxnSpPr>
            <a:cxnSpLocks/>
          </p:cNvCxnSpPr>
          <p:nvPr/>
        </p:nvCxnSpPr>
        <p:spPr>
          <a:xfrm>
            <a:off x="4191372" y="3879897"/>
            <a:ext cx="3650905" cy="8001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FD000E4A-F999-9529-AE4A-F273FB0233EA}"/>
              </a:ext>
            </a:extLst>
          </p:cNvPr>
          <p:cNvCxnSpPr>
            <a:cxnSpLocks/>
          </p:cNvCxnSpPr>
          <p:nvPr/>
        </p:nvCxnSpPr>
        <p:spPr>
          <a:xfrm flipV="1">
            <a:off x="4488413" y="1073426"/>
            <a:ext cx="0" cy="3067103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45FD669-A9B3-6DB0-FF73-D672BB104E3E}"/>
              </a:ext>
            </a:extLst>
          </p:cNvPr>
          <p:cNvSpPr txBox="1"/>
          <p:nvPr/>
        </p:nvSpPr>
        <p:spPr>
          <a:xfrm>
            <a:off x="4243714" y="344633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8E8C96-2A99-A10E-8B84-5A9B48EC3841}"/>
              </a:ext>
            </a:extLst>
          </p:cNvPr>
          <p:cNvSpPr txBox="1"/>
          <p:nvPr/>
        </p:nvSpPr>
        <p:spPr>
          <a:xfrm>
            <a:off x="4243714" y="320006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9B50E9-17EF-5705-559E-5EAEBEEE6C5B}"/>
              </a:ext>
            </a:extLst>
          </p:cNvPr>
          <p:cNvSpPr txBox="1"/>
          <p:nvPr/>
        </p:nvSpPr>
        <p:spPr>
          <a:xfrm>
            <a:off x="4243714" y="2946650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1B864FE-1713-E26B-B4FE-669DC6506FB3}"/>
              </a:ext>
            </a:extLst>
          </p:cNvPr>
          <p:cNvSpPr txBox="1"/>
          <p:nvPr/>
        </p:nvSpPr>
        <p:spPr>
          <a:xfrm>
            <a:off x="4243714" y="2693232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46B462-D15C-211A-E57E-5E3E1E5DFECE}"/>
              </a:ext>
            </a:extLst>
          </p:cNvPr>
          <p:cNvSpPr txBox="1"/>
          <p:nvPr/>
        </p:nvSpPr>
        <p:spPr>
          <a:xfrm>
            <a:off x="4243714" y="2439814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D0E959-ADBE-4E3A-FF4D-770FB15D1BFB}"/>
              </a:ext>
            </a:extLst>
          </p:cNvPr>
          <p:cNvSpPr txBox="1"/>
          <p:nvPr/>
        </p:nvSpPr>
        <p:spPr>
          <a:xfrm>
            <a:off x="4682623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467BA7-22FD-9D22-02D0-E01880B91AF4}"/>
              </a:ext>
            </a:extLst>
          </p:cNvPr>
          <p:cNvSpPr txBox="1"/>
          <p:nvPr/>
        </p:nvSpPr>
        <p:spPr>
          <a:xfrm>
            <a:off x="4985588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229F74-B475-14D3-EFF9-14C135E8CC57}"/>
              </a:ext>
            </a:extLst>
          </p:cNvPr>
          <p:cNvSpPr txBox="1"/>
          <p:nvPr/>
        </p:nvSpPr>
        <p:spPr>
          <a:xfrm>
            <a:off x="5293528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A98C70-D87C-ECFE-3CBD-E569ABC6A72C}"/>
              </a:ext>
            </a:extLst>
          </p:cNvPr>
          <p:cNvSpPr txBox="1"/>
          <p:nvPr/>
        </p:nvSpPr>
        <p:spPr>
          <a:xfrm>
            <a:off x="5591528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031D98-53CA-A5CC-0275-80D659CDE182}"/>
              </a:ext>
            </a:extLst>
          </p:cNvPr>
          <p:cNvSpPr txBox="1"/>
          <p:nvPr/>
        </p:nvSpPr>
        <p:spPr>
          <a:xfrm>
            <a:off x="5889521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097E5B5-8418-A1FD-8CB0-3198AA4C5803}"/>
              </a:ext>
            </a:extLst>
          </p:cNvPr>
          <p:cNvSpPr txBox="1"/>
          <p:nvPr/>
        </p:nvSpPr>
        <p:spPr>
          <a:xfrm>
            <a:off x="4243714" y="2186396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6CE3EF1-A229-554B-1324-C366CC4D94BE}"/>
              </a:ext>
            </a:extLst>
          </p:cNvPr>
          <p:cNvSpPr txBox="1"/>
          <p:nvPr/>
        </p:nvSpPr>
        <p:spPr>
          <a:xfrm>
            <a:off x="4275289" y="1932978"/>
            <a:ext cx="128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9ABCF7-BDC9-837D-51BB-02D832F73B3E}"/>
              </a:ext>
            </a:extLst>
          </p:cNvPr>
          <p:cNvSpPr txBox="1"/>
          <p:nvPr/>
        </p:nvSpPr>
        <p:spPr>
          <a:xfrm>
            <a:off x="4243714" y="1679560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C1D879-0AB4-111D-CAF8-32C4534AD9AB}"/>
              </a:ext>
            </a:extLst>
          </p:cNvPr>
          <p:cNvSpPr txBox="1"/>
          <p:nvPr/>
        </p:nvSpPr>
        <p:spPr>
          <a:xfrm>
            <a:off x="4243714" y="1426142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90CD083-E943-CAC9-47F0-1AC23EA1F285}"/>
              </a:ext>
            </a:extLst>
          </p:cNvPr>
          <p:cNvSpPr txBox="1"/>
          <p:nvPr/>
        </p:nvSpPr>
        <p:spPr>
          <a:xfrm>
            <a:off x="4110037" y="1166762"/>
            <a:ext cx="4624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10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B964B16-CC28-6FBC-F914-311F221C3880}"/>
              </a:ext>
            </a:extLst>
          </p:cNvPr>
          <p:cNvSpPr txBox="1"/>
          <p:nvPr/>
        </p:nvSpPr>
        <p:spPr>
          <a:xfrm>
            <a:off x="6187522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AC39D1C-F3A8-90CE-FA84-5616B727D5B3}"/>
              </a:ext>
            </a:extLst>
          </p:cNvPr>
          <p:cNvSpPr txBox="1"/>
          <p:nvPr/>
        </p:nvSpPr>
        <p:spPr>
          <a:xfrm>
            <a:off x="6490489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7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27C05FD-F9A2-B649-FC8F-81AA5D2FFF89}"/>
              </a:ext>
            </a:extLst>
          </p:cNvPr>
          <p:cNvSpPr txBox="1"/>
          <p:nvPr/>
        </p:nvSpPr>
        <p:spPr>
          <a:xfrm>
            <a:off x="6788488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CB946F3-D4B2-6778-9C4B-55AD7F370405}"/>
              </a:ext>
            </a:extLst>
          </p:cNvPr>
          <p:cNvSpPr txBox="1"/>
          <p:nvPr/>
        </p:nvSpPr>
        <p:spPr>
          <a:xfrm>
            <a:off x="7086485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9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3DECED-8B43-96E1-124C-2E7E9E65B830}"/>
              </a:ext>
            </a:extLst>
          </p:cNvPr>
          <p:cNvSpPr txBox="1"/>
          <p:nvPr/>
        </p:nvSpPr>
        <p:spPr>
          <a:xfrm>
            <a:off x="7233640" y="3839986"/>
            <a:ext cx="51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10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521876E-568A-EACE-4E8C-60378A09C69D}"/>
              </a:ext>
            </a:extLst>
          </p:cNvPr>
          <p:cNvSpPr txBox="1"/>
          <p:nvPr/>
        </p:nvSpPr>
        <p:spPr>
          <a:xfrm>
            <a:off x="4316185" y="3801974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3358617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176FEAB-812C-BE41-CCC6-919B0828E0B8}"/>
                  </a:ext>
                </a:extLst>
              </p:cNvPr>
              <p:cNvSpPr txBox="1"/>
              <p:nvPr/>
            </p:nvSpPr>
            <p:spPr>
              <a:xfrm>
                <a:off x="695549" y="562572"/>
                <a:ext cx="7515713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1) Label the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</m:oMath>
                </a14:m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- and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</m:oMath>
                </a14:m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-</a:t>
                </a:r>
              </a:p>
              <a:p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     axes on the graph.</a:t>
                </a:r>
              </a:p>
              <a:p>
                <a:endParaRPr lang="en-GB" sz="28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2) Plot the coordinates </a:t>
                </a:r>
              </a:p>
              <a:p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	(6, 8).</a:t>
                </a:r>
              </a:p>
              <a:p>
                <a:endParaRPr lang="en-GB" sz="28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3) Which number represents the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</m:oMath>
                </a14:m>
                <a:r>
                  <a:rPr lang="en-GB" sz="2800">
                    <a:latin typeface="Calibri" panose="020F0502020204030204" pitchFamily="34" charset="0"/>
                    <a:cs typeface="Calibri" panose="020F0502020204030204" pitchFamily="34" charset="0"/>
                  </a:rPr>
                  <a:t>-coordinate in 	the coordinate pair (6, 8)? </a:t>
                </a:r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176FEAB-812C-BE41-CCC6-919B0828E0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49" y="562572"/>
                <a:ext cx="7515713" cy="4832092"/>
              </a:xfrm>
              <a:prstGeom prst="rect">
                <a:avLst/>
              </a:prstGeom>
              <a:blipFill>
                <a:blip r:embed="rId2"/>
                <a:stretch>
                  <a:fillRect l="-1622" t="-1135" b="-26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CCAB5E3F-84AC-1709-61CB-719813CA5C30}"/>
              </a:ext>
            </a:extLst>
          </p:cNvPr>
          <p:cNvSpPr txBox="1"/>
          <p:nvPr/>
        </p:nvSpPr>
        <p:spPr>
          <a:xfrm>
            <a:off x="5817137" y="4827363"/>
            <a:ext cx="1261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</a:rPr>
              <a:t>8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F8CD9A9-B9A1-698A-BE2F-E93322DBB5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4365782"/>
              </p:ext>
            </p:extLst>
          </p:nvPr>
        </p:nvGraphicFramePr>
        <p:xfrm>
          <a:off x="4183972" y="846666"/>
          <a:ext cx="3901456" cy="35396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0112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</a:tblGrid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E02FF08-CC66-6DC1-1F8E-36C859582027}"/>
              </a:ext>
            </a:extLst>
          </p:cNvPr>
          <p:cNvCxnSpPr>
            <a:cxnSpLocks/>
          </p:cNvCxnSpPr>
          <p:nvPr/>
        </p:nvCxnSpPr>
        <p:spPr>
          <a:xfrm>
            <a:off x="4191372" y="3879897"/>
            <a:ext cx="3650905" cy="8001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87838C9-9409-AEC2-F951-9402FA1E557D}"/>
              </a:ext>
            </a:extLst>
          </p:cNvPr>
          <p:cNvCxnSpPr>
            <a:cxnSpLocks/>
          </p:cNvCxnSpPr>
          <p:nvPr/>
        </p:nvCxnSpPr>
        <p:spPr>
          <a:xfrm flipV="1">
            <a:off x="4488413" y="1073426"/>
            <a:ext cx="0" cy="3067103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D2B1CCBD-0266-216E-9619-44D32AC76F65}"/>
              </a:ext>
            </a:extLst>
          </p:cNvPr>
          <p:cNvSpPr txBox="1"/>
          <p:nvPr/>
        </p:nvSpPr>
        <p:spPr>
          <a:xfrm>
            <a:off x="4243714" y="344633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5BC4D2-AAE6-2C3B-59CD-2C5BC95FDEEA}"/>
              </a:ext>
            </a:extLst>
          </p:cNvPr>
          <p:cNvSpPr txBox="1"/>
          <p:nvPr/>
        </p:nvSpPr>
        <p:spPr>
          <a:xfrm>
            <a:off x="4243714" y="320006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28868C-9429-F389-F1FC-3F00A0078378}"/>
              </a:ext>
            </a:extLst>
          </p:cNvPr>
          <p:cNvSpPr txBox="1"/>
          <p:nvPr/>
        </p:nvSpPr>
        <p:spPr>
          <a:xfrm>
            <a:off x="4243714" y="2946650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3DD75A-7D38-671D-5B6F-A6344C659AD3}"/>
              </a:ext>
            </a:extLst>
          </p:cNvPr>
          <p:cNvSpPr txBox="1"/>
          <p:nvPr/>
        </p:nvSpPr>
        <p:spPr>
          <a:xfrm>
            <a:off x="4243714" y="2693232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6AB0CE-A825-2820-130F-098AAAFCB08B}"/>
              </a:ext>
            </a:extLst>
          </p:cNvPr>
          <p:cNvSpPr txBox="1"/>
          <p:nvPr/>
        </p:nvSpPr>
        <p:spPr>
          <a:xfrm>
            <a:off x="4243714" y="2439814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02B9DB8-AD29-4CEF-2F44-260FB41EDE97}"/>
              </a:ext>
            </a:extLst>
          </p:cNvPr>
          <p:cNvSpPr txBox="1"/>
          <p:nvPr/>
        </p:nvSpPr>
        <p:spPr>
          <a:xfrm>
            <a:off x="4682623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D0623C2-14AF-18B4-F5E0-01BA17022008}"/>
              </a:ext>
            </a:extLst>
          </p:cNvPr>
          <p:cNvSpPr txBox="1"/>
          <p:nvPr/>
        </p:nvSpPr>
        <p:spPr>
          <a:xfrm>
            <a:off x="4985588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D5CF41-456E-DB5D-2F70-DBC6603684D9}"/>
              </a:ext>
            </a:extLst>
          </p:cNvPr>
          <p:cNvSpPr txBox="1"/>
          <p:nvPr/>
        </p:nvSpPr>
        <p:spPr>
          <a:xfrm>
            <a:off x="5293528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2111BE-1F11-3C4F-7131-90C1B93D72E3}"/>
              </a:ext>
            </a:extLst>
          </p:cNvPr>
          <p:cNvSpPr txBox="1"/>
          <p:nvPr/>
        </p:nvSpPr>
        <p:spPr>
          <a:xfrm>
            <a:off x="5591528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E5A9F03-CC1B-08C1-3E4D-76F4F7AB913D}"/>
              </a:ext>
            </a:extLst>
          </p:cNvPr>
          <p:cNvSpPr txBox="1"/>
          <p:nvPr/>
        </p:nvSpPr>
        <p:spPr>
          <a:xfrm>
            <a:off x="5889521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1A89D0A-220F-D3F9-66B4-D9DD10F08FC4}"/>
              </a:ext>
            </a:extLst>
          </p:cNvPr>
          <p:cNvSpPr txBox="1"/>
          <p:nvPr/>
        </p:nvSpPr>
        <p:spPr>
          <a:xfrm>
            <a:off x="4243714" y="2186396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6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133EF57-9A28-9BED-41F2-3B4569B7A607}"/>
              </a:ext>
            </a:extLst>
          </p:cNvPr>
          <p:cNvSpPr txBox="1"/>
          <p:nvPr/>
        </p:nvSpPr>
        <p:spPr>
          <a:xfrm>
            <a:off x="4275289" y="1932978"/>
            <a:ext cx="128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7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A974F25-49AF-C8B5-8BF5-6801837884E8}"/>
              </a:ext>
            </a:extLst>
          </p:cNvPr>
          <p:cNvSpPr txBox="1"/>
          <p:nvPr/>
        </p:nvSpPr>
        <p:spPr>
          <a:xfrm>
            <a:off x="4243714" y="1679560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8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B6E955C-36A7-B47D-18EF-80650A46DEF8}"/>
              </a:ext>
            </a:extLst>
          </p:cNvPr>
          <p:cNvSpPr txBox="1"/>
          <p:nvPr/>
        </p:nvSpPr>
        <p:spPr>
          <a:xfrm>
            <a:off x="4243714" y="1426142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9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0CD2923-899D-B57A-E2E8-D9F7929025D7}"/>
              </a:ext>
            </a:extLst>
          </p:cNvPr>
          <p:cNvSpPr txBox="1"/>
          <p:nvPr/>
        </p:nvSpPr>
        <p:spPr>
          <a:xfrm>
            <a:off x="4110037" y="1166762"/>
            <a:ext cx="4624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10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E4648FC-EC7E-DC7F-D399-96B9F35768E0}"/>
              </a:ext>
            </a:extLst>
          </p:cNvPr>
          <p:cNvSpPr txBox="1"/>
          <p:nvPr/>
        </p:nvSpPr>
        <p:spPr>
          <a:xfrm>
            <a:off x="6187522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6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BC58F13-8AC1-4B46-5422-3E9A24B16572}"/>
              </a:ext>
            </a:extLst>
          </p:cNvPr>
          <p:cNvSpPr txBox="1"/>
          <p:nvPr/>
        </p:nvSpPr>
        <p:spPr>
          <a:xfrm>
            <a:off x="6490489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7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C217D83-BCB4-86E9-350E-41563F8D1B54}"/>
              </a:ext>
            </a:extLst>
          </p:cNvPr>
          <p:cNvSpPr txBox="1"/>
          <p:nvPr/>
        </p:nvSpPr>
        <p:spPr>
          <a:xfrm>
            <a:off x="6788488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8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CB5F5C6-3B81-9908-D1C7-614A3E424E69}"/>
              </a:ext>
            </a:extLst>
          </p:cNvPr>
          <p:cNvSpPr txBox="1"/>
          <p:nvPr/>
        </p:nvSpPr>
        <p:spPr>
          <a:xfrm>
            <a:off x="7086485" y="3839986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9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D20E009-A2B7-F68D-3DEC-F9F47C6213AE}"/>
              </a:ext>
            </a:extLst>
          </p:cNvPr>
          <p:cNvSpPr txBox="1"/>
          <p:nvPr/>
        </p:nvSpPr>
        <p:spPr>
          <a:xfrm>
            <a:off x="7233640" y="3839986"/>
            <a:ext cx="51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10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D75CC61-30F9-00C9-31DC-DB016A1C52BA}"/>
              </a:ext>
            </a:extLst>
          </p:cNvPr>
          <p:cNvSpPr txBox="1"/>
          <p:nvPr/>
        </p:nvSpPr>
        <p:spPr>
          <a:xfrm>
            <a:off x="4316185" y="3801974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A6C4ED70-F31A-F859-7B7B-8F0D3CD5C1F3}"/>
                  </a:ext>
                </a:extLst>
              </p:cNvPr>
              <p:cNvSpPr txBox="1"/>
              <p:nvPr/>
            </p:nvSpPr>
            <p:spPr>
              <a:xfrm>
                <a:off x="7343892" y="3486043"/>
                <a:ext cx="12611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8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A6C4ED70-F31A-F859-7B7B-8F0D3CD5C1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3892" y="3486043"/>
                <a:ext cx="1261195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F10644E-9F1B-D3E3-7C8C-3AD1BE4835D9}"/>
                  </a:ext>
                </a:extLst>
              </p:cNvPr>
              <p:cNvSpPr txBox="1"/>
              <p:nvPr/>
            </p:nvSpPr>
            <p:spPr>
              <a:xfrm>
                <a:off x="4004897" y="562572"/>
                <a:ext cx="12611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F10644E-9F1B-D3E3-7C8C-3AD1BE4835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4897" y="562572"/>
                <a:ext cx="1261195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Multiply 3">
            <a:extLst>
              <a:ext uri="{FF2B5EF4-FFF2-40B4-BE49-F238E27FC236}">
                <a16:creationId xmlns:a16="http://schemas.microsoft.com/office/drawing/2014/main" id="{FAA27FB0-0CD3-B0F9-41D9-A9D0C9657696}"/>
              </a:ext>
            </a:extLst>
          </p:cNvPr>
          <p:cNvSpPr/>
          <p:nvPr/>
        </p:nvSpPr>
        <p:spPr>
          <a:xfrm>
            <a:off x="6138722" y="1708786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2425884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8" grpId="0"/>
      <p:bldP spid="29" grpId="0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D146A5B-EDBF-18CF-7C72-EFCE8B6F6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35" y="693355"/>
            <a:ext cx="5598462" cy="53791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6A23514-2CDB-BC61-19CF-1600E98E1AC1}"/>
              </a:ext>
            </a:extLst>
          </p:cNvPr>
          <p:cNvSpPr txBox="1"/>
          <p:nvPr/>
        </p:nvSpPr>
        <p:spPr>
          <a:xfrm>
            <a:off x="6339382" y="1554560"/>
            <a:ext cx="18522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/>
              <a:t>How can we describe the position of point     ?</a:t>
            </a:r>
          </a:p>
        </p:txBody>
      </p:sp>
      <p:sp>
        <p:nvSpPr>
          <p:cNvPr id="4" name="Multiply 3">
            <a:extLst>
              <a:ext uri="{FF2B5EF4-FFF2-40B4-BE49-F238E27FC236}">
                <a16:creationId xmlns:a16="http://schemas.microsoft.com/office/drawing/2014/main" id="{F6842A8F-3B6D-2CE3-B477-64CE9B54F44E}"/>
              </a:ext>
            </a:extLst>
          </p:cNvPr>
          <p:cNvSpPr/>
          <p:nvPr/>
        </p:nvSpPr>
        <p:spPr>
          <a:xfrm>
            <a:off x="7404581" y="2759022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68E4B26-106A-680F-5DDC-8440C0D11C79}"/>
              </a:ext>
            </a:extLst>
          </p:cNvPr>
          <p:cNvCxnSpPr/>
          <p:nvPr/>
        </p:nvCxnSpPr>
        <p:spPr>
          <a:xfrm flipV="1">
            <a:off x="1106092" y="703612"/>
            <a:ext cx="0" cy="45674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26608D5-E4D0-5FAA-6337-EC78EB20783C}"/>
              </a:ext>
            </a:extLst>
          </p:cNvPr>
          <p:cNvSpPr/>
          <p:nvPr/>
        </p:nvSpPr>
        <p:spPr>
          <a:xfrm>
            <a:off x="3078947" y="5271012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" name="Multiply 6">
            <a:extLst>
              <a:ext uri="{FF2B5EF4-FFF2-40B4-BE49-F238E27FC236}">
                <a16:creationId xmlns:a16="http://schemas.microsoft.com/office/drawing/2014/main" id="{2A8B431A-E4E5-2A3B-8E68-44A079407D81}"/>
              </a:ext>
            </a:extLst>
          </p:cNvPr>
          <p:cNvSpPr/>
          <p:nvPr/>
        </p:nvSpPr>
        <p:spPr>
          <a:xfrm>
            <a:off x="3087003" y="361843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1CAEB61-16CF-22A8-AAFD-162E525CA94D}"/>
                  </a:ext>
                </a:extLst>
              </p:cNvPr>
              <p:cNvSpPr txBox="1"/>
              <p:nvPr/>
            </p:nvSpPr>
            <p:spPr>
              <a:xfrm>
                <a:off x="6640518" y="3060300"/>
                <a:ext cx="26201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/>
                  <a:t>     ,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800"/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1CAEB61-16CF-22A8-AAFD-162E525CA9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0518" y="3060300"/>
                <a:ext cx="2620108" cy="523220"/>
              </a:xfrm>
              <a:prstGeom prst="rect">
                <a:avLst/>
              </a:prstGeom>
              <a:blipFill>
                <a:blip r:embed="rId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ultiply 8">
            <a:extLst>
              <a:ext uri="{FF2B5EF4-FFF2-40B4-BE49-F238E27FC236}">
                <a16:creationId xmlns:a16="http://schemas.microsoft.com/office/drawing/2014/main" id="{69856053-7992-1EA3-6838-5A82469B6A68}"/>
              </a:ext>
            </a:extLst>
          </p:cNvPr>
          <p:cNvSpPr/>
          <p:nvPr/>
        </p:nvSpPr>
        <p:spPr>
          <a:xfrm>
            <a:off x="6441580" y="3194430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280F750-9364-2E8B-6A7E-1B0D7ABDE323}"/>
              </a:ext>
            </a:extLst>
          </p:cNvPr>
          <p:cNvSpPr/>
          <p:nvPr/>
        </p:nvSpPr>
        <p:spPr>
          <a:xfrm>
            <a:off x="6986631" y="3080205"/>
            <a:ext cx="256317" cy="413163"/>
          </a:xfrm>
          <a:prstGeom prst="round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E2F1D75E-A2A6-214E-6CE5-511D22421EE3}"/>
              </a:ext>
            </a:extLst>
          </p:cNvPr>
          <p:cNvSpPr/>
          <p:nvPr/>
        </p:nvSpPr>
        <p:spPr>
          <a:xfrm>
            <a:off x="7422624" y="3073189"/>
            <a:ext cx="256994" cy="413163"/>
          </a:xfrm>
          <a:prstGeom prst="round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940176C-315C-3418-EEB3-CE6E0EE0DD6C}"/>
              </a:ext>
            </a:extLst>
          </p:cNvPr>
          <p:cNvCxnSpPr/>
          <p:nvPr/>
        </p:nvCxnSpPr>
        <p:spPr>
          <a:xfrm flipV="1">
            <a:off x="7114737" y="3521965"/>
            <a:ext cx="0" cy="51854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8B5208E-DDE6-5062-5907-8A4F4AF1CAFA}"/>
                  </a:ext>
                </a:extLst>
              </p:cNvPr>
              <p:cNvSpPr txBox="1"/>
              <p:nvPr/>
            </p:nvSpPr>
            <p:spPr>
              <a:xfrm>
                <a:off x="6197237" y="3919298"/>
                <a:ext cx="185224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/>
                  <a:t>The position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/>
                  <a:t>-axis</a:t>
                </a:r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8B5208E-DDE6-5062-5907-8A4F4AF1CA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7237" y="3919298"/>
                <a:ext cx="1852246" cy="830997"/>
              </a:xfrm>
              <a:prstGeom prst="rect">
                <a:avLst/>
              </a:prstGeom>
              <a:blipFill>
                <a:blip r:embed="rId4"/>
                <a:stretch>
                  <a:fillRect l="-3630" t="-5882" r="-5281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B62DD0E5-5F19-A3AF-A8E5-82A83C256641}"/>
              </a:ext>
            </a:extLst>
          </p:cNvPr>
          <p:cNvSpPr txBox="1"/>
          <p:nvPr/>
        </p:nvSpPr>
        <p:spPr>
          <a:xfrm>
            <a:off x="6891400" y="3090565"/>
            <a:ext cx="450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/>
              <a:t>5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6405D0DA-E44A-8F28-B159-4BAEFA64774D}"/>
              </a:ext>
            </a:extLst>
          </p:cNvPr>
          <p:cNvCxnSpPr/>
          <p:nvPr/>
        </p:nvCxnSpPr>
        <p:spPr>
          <a:xfrm flipV="1">
            <a:off x="7542628" y="3521533"/>
            <a:ext cx="0" cy="51854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3F827CB-B18F-6052-91B3-D58A33B9A6AD}"/>
                  </a:ext>
                </a:extLst>
              </p:cNvPr>
              <p:cNvSpPr txBox="1"/>
              <p:nvPr/>
            </p:nvSpPr>
            <p:spPr>
              <a:xfrm>
                <a:off x="6324185" y="3924430"/>
                <a:ext cx="185224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/>
                  <a:t>The position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400"/>
                  <a:t>-axis</a:t>
                </a:r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3F827CB-B18F-6052-91B3-D58A33B9A6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4185" y="3924430"/>
                <a:ext cx="1852246" cy="830997"/>
              </a:xfrm>
              <a:prstGeom prst="rect">
                <a:avLst/>
              </a:prstGeom>
              <a:blipFill>
                <a:blip r:embed="rId5"/>
                <a:stretch>
                  <a:fillRect l="-3289" t="-5882" r="-5263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62E8807-8389-6162-B9C9-CC278F3EE606}"/>
              </a:ext>
            </a:extLst>
          </p:cNvPr>
          <p:cNvCxnSpPr/>
          <p:nvPr/>
        </p:nvCxnSpPr>
        <p:spPr>
          <a:xfrm flipH="1">
            <a:off x="1097280" y="5271012"/>
            <a:ext cx="513861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59A3AFA3-1F7C-E63E-BFAD-0ADA6EA2DC68}"/>
              </a:ext>
            </a:extLst>
          </p:cNvPr>
          <p:cNvSpPr/>
          <p:nvPr/>
        </p:nvSpPr>
        <p:spPr>
          <a:xfrm>
            <a:off x="827938" y="3590468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93F1E8-A539-3EFD-FC3B-C40A91528006}"/>
              </a:ext>
            </a:extLst>
          </p:cNvPr>
          <p:cNvSpPr txBox="1"/>
          <p:nvPr/>
        </p:nvSpPr>
        <p:spPr>
          <a:xfrm>
            <a:off x="7323877" y="3088889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/>
              <a:t>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388625C-7EE5-217C-2496-D07E72F516F0}"/>
              </a:ext>
            </a:extLst>
          </p:cNvPr>
          <p:cNvSpPr txBox="1"/>
          <p:nvPr/>
        </p:nvSpPr>
        <p:spPr>
          <a:xfrm>
            <a:off x="827938" y="721834"/>
            <a:ext cx="7300101" cy="2108299"/>
          </a:xfrm>
          <a:prstGeom prst="cloudCallout">
            <a:avLst>
              <a:gd name="adj1" fmla="val -43313"/>
              <a:gd name="adj2" fmla="val 51125"/>
            </a:avLst>
          </a:prstGeom>
          <a:solidFill>
            <a:schemeClr val="bg1"/>
          </a:solidFill>
          <a:ln w="19050">
            <a:solidFill>
              <a:srgbClr val="7D498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/>
              <a:t>When reading or plotting coordinates, which axis do you look at first?</a:t>
            </a:r>
          </a:p>
        </p:txBody>
      </p:sp>
    </p:spTree>
    <p:extLst>
      <p:ext uri="{BB962C8B-B14F-4D97-AF65-F5344CB8AC3E}">
        <p14:creationId xmlns:p14="http://schemas.microsoft.com/office/powerpoint/2010/main" val="3142709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23159 0.00185 " pathEditMode="relative" rAng="0" ptsTypes="AA">
                                      <p:cBhvr>
                                        <p:cTn id="3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8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1.94444E-6 -0.21968 " pathEditMode="relative" rAng="0" ptsTypes="AA">
                                      <p:cBhvr>
                                        <p:cTn id="77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 animBg="1"/>
      <p:bldP spid="6" grpId="1" animBg="1"/>
      <p:bldP spid="8" grpId="0"/>
      <p:bldP spid="9" grpId="0" animBg="1"/>
      <p:bldP spid="10" grpId="0" animBg="1"/>
      <p:bldP spid="10" grpId="1" animBg="1"/>
      <p:bldP spid="11" grpId="0" animBg="1"/>
      <p:bldP spid="11" grpId="1" animBg="1"/>
      <p:bldP spid="13" grpId="0"/>
      <p:bldP spid="13" grpId="1"/>
      <p:bldP spid="14" grpId="0"/>
      <p:bldP spid="16" grpId="0"/>
      <p:bldP spid="16" grpId="1"/>
      <p:bldP spid="18" grpId="0" animBg="1"/>
      <p:bldP spid="18" grpId="1" animBg="1"/>
      <p:bldP spid="19" grpId="0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021025B-130B-2FF8-DD44-ED4EB0F649B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37435" y="927432"/>
            <a:ext cx="5598462" cy="503099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5E28B2-3151-F3BD-998D-91C7F0581086}"/>
              </a:ext>
            </a:extLst>
          </p:cNvPr>
          <p:cNvSpPr txBox="1"/>
          <p:nvPr/>
        </p:nvSpPr>
        <p:spPr>
          <a:xfrm>
            <a:off x="667511" y="306918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A rectangle has been drawn on a coordinate grid.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86F4EB-0A0A-1E42-CD61-7517246C02D2}"/>
              </a:ext>
            </a:extLst>
          </p:cNvPr>
          <p:cNvSpPr/>
          <p:nvPr/>
        </p:nvSpPr>
        <p:spPr>
          <a:xfrm>
            <a:off x="1906588" y="2420039"/>
            <a:ext cx="1660525" cy="1059758"/>
          </a:xfrm>
          <a:prstGeom prst="rect">
            <a:avLst/>
          </a:prstGeom>
          <a:solidFill>
            <a:schemeClr val="accent5">
              <a:lumMod val="40000"/>
              <a:lumOff val="60000"/>
              <a:alpha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2ABAFA-47F8-92BD-17CD-BF1BC7FE6CD5}"/>
              </a:ext>
            </a:extLst>
          </p:cNvPr>
          <p:cNvSpPr txBox="1"/>
          <p:nvPr/>
        </p:nvSpPr>
        <p:spPr>
          <a:xfrm>
            <a:off x="3361218" y="1849012"/>
            <a:ext cx="850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(6, 8)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FAE895-0632-2140-5D8D-CEECFC8A24B9}"/>
              </a:ext>
            </a:extLst>
          </p:cNvPr>
          <p:cNvSpPr txBox="1"/>
          <p:nvPr/>
        </p:nvSpPr>
        <p:spPr>
          <a:xfrm>
            <a:off x="5943286" y="1202581"/>
            <a:ext cx="22688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/>
              <a:t>How can you use the given coordinates to work out the coordinates of the other vertices?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AEA4C583-9308-21CD-E8FF-E610D1DCFB72}"/>
              </a:ext>
            </a:extLst>
          </p:cNvPr>
          <p:cNvCxnSpPr>
            <a:cxnSpLocks/>
          </p:cNvCxnSpPr>
          <p:nvPr/>
        </p:nvCxnSpPr>
        <p:spPr>
          <a:xfrm>
            <a:off x="3630614" y="2444750"/>
            <a:ext cx="0" cy="32966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432BE7B-6498-5434-DBE4-4ED286F7F6D0}"/>
              </a:ext>
            </a:extLst>
          </p:cNvPr>
          <p:cNvCxnSpPr>
            <a:cxnSpLocks/>
          </p:cNvCxnSpPr>
          <p:nvPr/>
        </p:nvCxnSpPr>
        <p:spPr>
          <a:xfrm>
            <a:off x="3630614" y="2794002"/>
            <a:ext cx="0" cy="31628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76E59A6-5D76-3B4D-0BA3-53A0BC27DF8B}"/>
              </a:ext>
            </a:extLst>
          </p:cNvPr>
          <p:cNvCxnSpPr>
            <a:cxnSpLocks/>
          </p:cNvCxnSpPr>
          <p:nvPr/>
        </p:nvCxnSpPr>
        <p:spPr>
          <a:xfrm>
            <a:off x="3630614" y="3128963"/>
            <a:ext cx="0" cy="34100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6027E445-62A9-DB42-B3E2-4F5F8F473DF9}"/>
              </a:ext>
            </a:extLst>
          </p:cNvPr>
          <p:cNvSpPr txBox="1"/>
          <p:nvPr/>
        </p:nvSpPr>
        <p:spPr>
          <a:xfrm>
            <a:off x="3422178" y="3519635"/>
            <a:ext cx="850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(6,   )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218C10F-4D07-C2BC-BAD2-E40A75BFE241}"/>
              </a:ext>
            </a:extLst>
          </p:cNvPr>
          <p:cNvCxnSpPr/>
          <p:nvPr/>
        </p:nvCxnSpPr>
        <p:spPr>
          <a:xfrm>
            <a:off x="3567114" y="2242817"/>
            <a:ext cx="12192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F7DF0342-5747-9D19-1EF5-27264B4EFC5D}"/>
              </a:ext>
            </a:extLst>
          </p:cNvPr>
          <p:cNvSpPr txBox="1"/>
          <p:nvPr/>
        </p:nvSpPr>
        <p:spPr>
          <a:xfrm>
            <a:off x="3786612" y="3518324"/>
            <a:ext cx="358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5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B70214A-A157-5563-D10C-FE2E67F63206}"/>
              </a:ext>
            </a:extLst>
          </p:cNvPr>
          <p:cNvCxnSpPr/>
          <p:nvPr/>
        </p:nvCxnSpPr>
        <p:spPr>
          <a:xfrm>
            <a:off x="3847572" y="2242817"/>
            <a:ext cx="12192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E6A9816C-584C-97AC-4EE6-24BE6EE8B4BD}"/>
              </a:ext>
            </a:extLst>
          </p:cNvPr>
          <p:cNvSpPr txBox="1"/>
          <p:nvPr/>
        </p:nvSpPr>
        <p:spPr>
          <a:xfrm>
            <a:off x="1402198" y="1847054"/>
            <a:ext cx="889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(   , 8)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D1241FC3-EC25-B9B6-8115-CD4886EACE92}"/>
              </a:ext>
            </a:extLst>
          </p:cNvPr>
          <p:cNvCxnSpPr>
            <a:cxnSpLocks/>
          </p:cNvCxnSpPr>
          <p:nvPr/>
        </p:nvCxnSpPr>
        <p:spPr>
          <a:xfrm flipH="1">
            <a:off x="3159149" y="2366730"/>
            <a:ext cx="4068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57276B38-2DB3-F030-4609-EA3E040983F0}"/>
              </a:ext>
            </a:extLst>
          </p:cNvPr>
          <p:cNvCxnSpPr>
            <a:cxnSpLocks/>
          </p:cNvCxnSpPr>
          <p:nvPr/>
        </p:nvCxnSpPr>
        <p:spPr>
          <a:xfrm flipH="1">
            <a:off x="2729978" y="2367646"/>
            <a:ext cx="4068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B7613CF-19C7-FBA8-D249-FDDFF06DD95A}"/>
              </a:ext>
            </a:extLst>
          </p:cNvPr>
          <p:cNvCxnSpPr>
            <a:cxnSpLocks/>
          </p:cNvCxnSpPr>
          <p:nvPr/>
        </p:nvCxnSpPr>
        <p:spPr>
          <a:xfrm flipH="1">
            <a:off x="2300807" y="2367646"/>
            <a:ext cx="406800" cy="91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239F3A6-5116-689E-D570-F897D2EE3D2D}"/>
              </a:ext>
            </a:extLst>
          </p:cNvPr>
          <p:cNvCxnSpPr>
            <a:cxnSpLocks/>
          </p:cNvCxnSpPr>
          <p:nvPr/>
        </p:nvCxnSpPr>
        <p:spPr>
          <a:xfrm flipH="1">
            <a:off x="1871637" y="2368564"/>
            <a:ext cx="404840" cy="91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577CA83B-22B2-06FD-4F47-F34DF88903D9}"/>
              </a:ext>
            </a:extLst>
          </p:cNvPr>
          <p:cNvSpPr txBox="1"/>
          <p:nvPr/>
        </p:nvSpPr>
        <p:spPr>
          <a:xfrm>
            <a:off x="1533809" y="1847054"/>
            <a:ext cx="358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D2C0913-C898-29EF-163D-CB4202CF63CD}"/>
              </a:ext>
            </a:extLst>
          </p:cNvPr>
          <p:cNvSpPr txBox="1"/>
          <p:nvPr/>
        </p:nvSpPr>
        <p:spPr>
          <a:xfrm>
            <a:off x="1366784" y="3467097"/>
            <a:ext cx="889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(   ,   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19AEBDB-BE7B-AC40-878A-2673DD08FFCE}"/>
              </a:ext>
            </a:extLst>
          </p:cNvPr>
          <p:cNvSpPr txBox="1"/>
          <p:nvPr/>
        </p:nvSpPr>
        <p:spPr>
          <a:xfrm>
            <a:off x="1357520" y="3991557"/>
            <a:ext cx="6145495" cy="2108299"/>
          </a:xfrm>
          <a:prstGeom prst="cloudCallout">
            <a:avLst>
              <a:gd name="adj1" fmla="val -51717"/>
              <a:gd name="adj2" fmla="val 45904"/>
            </a:avLst>
          </a:prstGeom>
          <a:solidFill>
            <a:schemeClr val="bg1"/>
          </a:solidFill>
          <a:ln w="19050">
            <a:solidFill>
              <a:srgbClr val="7D498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/>
              <a:t>Do horizontal/vertical lines share a part of their coordinates?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BAB183F-1EC3-3D42-531E-0C6E59201747}"/>
              </a:ext>
            </a:extLst>
          </p:cNvPr>
          <p:cNvCxnSpPr/>
          <p:nvPr/>
        </p:nvCxnSpPr>
        <p:spPr>
          <a:xfrm>
            <a:off x="1632692" y="2247897"/>
            <a:ext cx="12192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AAF12525-B59E-8815-D6D3-BD123896635A}"/>
              </a:ext>
            </a:extLst>
          </p:cNvPr>
          <p:cNvSpPr txBox="1"/>
          <p:nvPr/>
        </p:nvSpPr>
        <p:spPr>
          <a:xfrm>
            <a:off x="1471519" y="3467097"/>
            <a:ext cx="358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2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1400B00-4368-0FB9-A756-08B16C40B4F3}"/>
              </a:ext>
            </a:extLst>
          </p:cNvPr>
          <p:cNvCxnSpPr/>
          <p:nvPr/>
        </p:nvCxnSpPr>
        <p:spPr>
          <a:xfrm>
            <a:off x="3901555" y="3889372"/>
            <a:ext cx="12192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37C38923-5362-2A0B-DDEC-1AFBEF8A0B05}"/>
              </a:ext>
            </a:extLst>
          </p:cNvPr>
          <p:cNvSpPr txBox="1"/>
          <p:nvPr/>
        </p:nvSpPr>
        <p:spPr>
          <a:xfrm>
            <a:off x="1755544" y="3467097"/>
            <a:ext cx="358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707923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5" grpId="1"/>
      <p:bldP spid="5" grpId="2"/>
      <p:bldP spid="6" grpId="0"/>
      <p:bldP spid="10" grpId="0"/>
      <p:bldP spid="12" grpId="0"/>
      <p:bldP spid="14" grpId="0"/>
      <p:bldP spid="19" grpId="0"/>
      <p:bldP spid="20" grpId="0"/>
      <p:bldP spid="21" grpId="0" animBg="1"/>
      <p:bldP spid="23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B1D5FF-7EFE-F8E0-BB0F-836376E7A3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37435" y="943307"/>
            <a:ext cx="5598462" cy="503099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9EA60A-B417-9E81-6EF7-C956EEC8FB64}"/>
              </a:ext>
            </a:extLst>
          </p:cNvPr>
          <p:cNvSpPr txBox="1"/>
          <p:nvPr/>
        </p:nvSpPr>
        <p:spPr>
          <a:xfrm>
            <a:off x="667511" y="306918"/>
            <a:ext cx="7371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A rectangle has been drawn on a coordinate grid.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2A1198B-504F-CF49-976C-D2D979374C86}"/>
              </a:ext>
            </a:extLst>
          </p:cNvPr>
          <p:cNvSpPr/>
          <p:nvPr/>
        </p:nvSpPr>
        <p:spPr>
          <a:xfrm>
            <a:off x="2724150" y="3124463"/>
            <a:ext cx="2107120" cy="713302"/>
          </a:xfrm>
          <a:prstGeom prst="rect">
            <a:avLst/>
          </a:prstGeom>
          <a:solidFill>
            <a:schemeClr val="accent5">
              <a:lumMod val="40000"/>
              <a:lumOff val="60000"/>
              <a:alpha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02B6E0-5369-CCE5-61BF-1964EDA064A4}"/>
              </a:ext>
            </a:extLst>
          </p:cNvPr>
          <p:cNvSpPr txBox="1"/>
          <p:nvPr/>
        </p:nvSpPr>
        <p:spPr>
          <a:xfrm>
            <a:off x="4639214" y="2565205"/>
            <a:ext cx="850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(9, 6)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123ADA-8A37-85B6-1D34-C52E775AA883}"/>
              </a:ext>
            </a:extLst>
          </p:cNvPr>
          <p:cNvSpPr txBox="1"/>
          <p:nvPr/>
        </p:nvSpPr>
        <p:spPr>
          <a:xfrm>
            <a:off x="6005743" y="1202581"/>
            <a:ext cx="210955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/>
              <a:t>How can you use the given coordinates to work out the coordinates of the other vertices?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4A195B7-4791-F076-BA73-A33478C288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8933" y="4409442"/>
            <a:ext cx="747045" cy="74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73BD107-EA67-ACB9-946B-F67AF1F599E4}"/>
              </a:ext>
            </a:extLst>
          </p:cNvPr>
          <p:cNvSpPr txBox="1"/>
          <p:nvPr/>
        </p:nvSpPr>
        <p:spPr>
          <a:xfrm>
            <a:off x="6269705" y="50510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634309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8" grpId="0"/>
      <p:bldP spid="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4D1D9A-BC32-4290-FAA3-CAE7AFD0BC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37435" y="943307"/>
            <a:ext cx="5598462" cy="503099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1B5F02A-B021-F214-5FEA-ED8607274AB3}"/>
              </a:ext>
            </a:extLst>
          </p:cNvPr>
          <p:cNvSpPr txBox="1"/>
          <p:nvPr/>
        </p:nvSpPr>
        <p:spPr>
          <a:xfrm>
            <a:off x="667511" y="306918"/>
            <a:ext cx="7371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A rectangle has been drawn on a coordinate grid.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DF9955B-9D73-5CF1-AB9A-938155A261C8}"/>
              </a:ext>
            </a:extLst>
          </p:cNvPr>
          <p:cNvSpPr/>
          <p:nvPr/>
        </p:nvSpPr>
        <p:spPr>
          <a:xfrm>
            <a:off x="2724150" y="3124463"/>
            <a:ext cx="2107120" cy="713302"/>
          </a:xfrm>
          <a:prstGeom prst="rect">
            <a:avLst/>
          </a:prstGeom>
          <a:solidFill>
            <a:schemeClr val="accent5">
              <a:lumMod val="40000"/>
              <a:lumOff val="60000"/>
              <a:alpha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AF5B6A-D3E1-D9A7-A5AF-7ED1CFF74488}"/>
              </a:ext>
            </a:extLst>
          </p:cNvPr>
          <p:cNvSpPr txBox="1"/>
          <p:nvPr/>
        </p:nvSpPr>
        <p:spPr>
          <a:xfrm>
            <a:off x="4639214" y="2565205"/>
            <a:ext cx="850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(9, 6)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E0E1395-130A-1C6A-B4AC-85C87A0711AF}"/>
              </a:ext>
            </a:extLst>
          </p:cNvPr>
          <p:cNvCxnSpPr>
            <a:cxnSpLocks/>
          </p:cNvCxnSpPr>
          <p:nvPr/>
        </p:nvCxnSpPr>
        <p:spPr>
          <a:xfrm>
            <a:off x="4908610" y="3150657"/>
            <a:ext cx="0" cy="32566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F18A969A-C118-00BD-1425-E69267A849F5}"/>
              </a:ext>
            </a:extLst>
          </p:cNvPr>
          <p:cNvCxnSpPr>
            <a:cxnSpLocks/>
          </p:cNvCxnSpPr>
          <p:nvPr/>
        </p:nvCxnSpPr>
        <p:spPr>
          <a:xfrm>
            <a:off x="4908610" y="3514725"/>
            <a:ext cx="0" cy="31016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FE17A826-AB3C-C8C3-3B6E-76BDAB534427}"/>
              </a:ext>
            </a:extLst>
          </p:cNvPr>
          <p:cNvSpPr txBox="1"/>
          <p:nvPr/>
        </p:nvSpPr>
        <p:spPr>
          <a:xfrm>
            <a:off x="4700174" y="3810274"/>
            <a:ext cx="850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(9,   )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774D78A-EF70-9E62-C0EA-0A7C70C70750}"/>
              </a:ext>
            </a:extLst>
          </p:cNvPr>
          <p:cNvCxnSpPr/>
          <p:nvPr/>
        </p:nvCxnSpPr>
        <p:spPr>
          <a:xfrm>
            <a:off x="4845110" y="2959010"/>
            <a:ext cx="12192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EFC4DFD8-39FA-0248-F46D-CF1C4FE10492}"/>
              </a:ext>
            </a:extLst>
          </p:cNvPr>
          <p:cNvSpPr txBox="1"/>
          <p:nvPr/>
        </p:nvSpPr>
        <p:spPr>
          <a:xfrm>
            <a:off x="5064608" y="3808963"/>
            <a:ext cx="358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4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2E77F5F-3531-EA88-3CC8-608ED788098C}"/>
              </a:ext>
            </a:extLst>
          </p:cNvPr>
          <p:cNvCxnSpPr/>
          <p:nvPr/>
        </p:nvCxnSpPr>
        <p:spPr>
          <a:xfrm>
            <a:off x="5125568" y="2959010"/>
            <a:ext cx="12192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0C0E653C-0932-8BDA-BC78-55257793F980}"/>
              </a:ext>
            </a:extLst>
          </p:cNvPr>
          <p:cNvSpPr txBox="1"/>
          <p:nvPr/>
        </p:nvSpPr>
        <p:spPr>
          <a:xfrm>
            <a:off x="2127510" y="2593063"/>
            <a:ext cx="889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(   , 6)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08BBF33-F2FD-2C43-E78D-6E01FD3FE169}"/>
              </a:ext>
            </a:extLst>
          </p:cNvPr>
          <p:cNvCxnSpPr>
            <a:cxnSpLocks/>
          </p:cNvCxnSpPr>
          <p:nvPr/>
        </p:nvCxnSpPr>
        <p:spPr>
          <a:xfrm flipH="1">
            <a:off x="4437145" y="3034855"/>
            <a:ext cx="4068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8F07F23-CA65-A810-8984-780C50D83E03}"/>
              </a:ext>
            </a:extLst>
          </p:cNvPr>
          <p:cNvCxnSpPr>
            <a:cxnSpLocks/>
          </p:cNvCxnSpPr>
          <p:nvPr/>
        </p:nvCxnSpPr>
        <p:spPr>
          <a:xfrm flipH="1">
            <a:off x="4007974" y="3035771"/>
            <a:ext cx="4068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FF223AD-EBF2-D060-14A6-503764E5A3D1}"/>
              </a:ext>
            </a:extLst>
          </p:cNvPr>
          <p:cNvCxnSpPr>
            <a:cxnSpLocks/>
          </p:cNvCxnSpPr>
          <p:nvPr/>
        </p:nvCxnSpPr>
        <p:spPr>
          <a:xfrm flipH="1">
            <a:off x="3578803" y="3035771"/>
            <a:ext cx="406800" cy="91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D3E1ECF9-8234-536B-6F17-115D0D418159}"/>
              </a:ext>
            </a:extLst>
          </p:cNvPr>
          <p:cNvCxnSpPr>
            <a:cxnSpLocks/>
          </p:cNvCxnSpPr>
          <p:nvPr/>
        </p:nvCxnSpPr>
        <p:spPr>
          <a:xfrm flipH="1">
            <a:off x="3149633" y="3036689"/>
            <a:ext cx="404840" cy="91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D382381C-D70C-42BD-D56A-3FD377B9DE97}"/>
              </a:ext>
            </a:extLst>
          </p:cNvPr>
          <p:cNvSpPr txBox="1"/>
          <p:nvPr/>
        </p:nvSpPr>
        <p:spPr>
          <a:xfrm>
            <a:off x="2259121" y="2593063"/>
            <a:ext cx="358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FBFCB59-5A61-FB9F-CCC3-E43059317D69}"/>
              </a:ext>
            </a:extLst>
          </p:cNvPr>
          <p:cNvSpPr txBox="1"/>
          <p:nvPr/>
        </p:nvSpPr>
        <p:spPr>
          <a:xfrm>
            <a:off x="2050172" y="3810274"/>
            <a:ext cx="889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(   ,   )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F1AE630-51DB-4318-9063-5930ED29BAA2}"/>
              </a:ext>
            </a:extLst>
          </p:cNvPr>
          <p:cNvCxnSpPr/>
          <p:nvPr/>
        </p:nvCxnSpPr>
        <p:spPr>
          <a:xfrm>
            <a:off x="2358004" y="2993906"/>
            <a:ext cx="12192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0ABB92F3-CF6B-124C-A02C-D1CC751166B3}"/>
              </a:ext>
            </a:extLst>
          </p:cNvPr>
          <p:cNvSpPr txBox="1"/>
          <p:nvPr/>
        </p:nvSpPr>
        <p:spPr>
          <a:xfrm>
            <a:off x="2154907" y="3810274"/>
            <a:ext cx="358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4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D573769-2E13-12FB-A3FB-FA07A75E235B}"/>
              </a:ext>
            </a:extLst>
          </p:cNvPr>
          <p:cNvCxnSpPr/>
          <p:nvPr/>
        </p:nvCxnSpPr>
        <p:spPr>
          <a:xfrm>
            <a:off x="5179551" y="4180011"/>
            <a:ext cx="12192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BD6DE706-5E0B-B946-EB71-76BA9162E78F}"/>
              </a:ext>
            </a:extLst>
          </p:cNvPr>
          <p:cNvSpPr txBox="1"/>
          <p:nvPr/>
        </p:nvSpPr>
        <p:spPr>
          <a:xfrm>
            <a:off x="2438932" y="3810274"/>
            <a:ext cx="358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4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2907D00F-6364-2070-C67F-6FE7327C2E61}"/>
              </a:ext>
            </a:extLst>
          </p:cNvPr>
          <p:cNvCxnSpPr>
            <a:cxnSpLocks/>
          </p:cNvCxnSpPr>
          <p:nvPr/>
        </p:nvCxnSpPr>
        <p:spPr>
          <a:xfrm flipH="1">
            <a:off x="2733420" y="3037603"/>
            <a:ext cx="404840" cy="91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62B5D666-0928-5083-7C0F-BF9C2858362A}"/>
              </a:ext>
            </a:extLst>
          </p:cNvPr>
          <p:cNvSpPr txBox="1"/>
          <p:nvPr/>
        </p:nvSpPr>
        <p:spPr>
          <a:xfrm>
            <a:off x="6005743" y="1202581"/>
            <a:ext cx="210955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/>
              <a:t>How can you use the given coordinates to work out the coordinates of the other vertices?</a:t>
            </a:r>
          </a:p>
        </p:txBody>
      </p:sp>
    </p:spTree>
    <p:extLst>
      <p:ext uri="{BB962C8B-B14F-4D97-AF65-F5344CB8AC3E}">
        <p14:creationId xmlns:p14="http://schemas.microsoft.com/office/powerpoint/2010/main" val="405022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8" grpId="0"/>
      <p:bldP spid="10" grpId="0"/>
      <p:bldP spid="12" grpId="0"/>
      <p:bldP spid="17" grpId="0"/>
      <p:bldP spid="18" grpId="0"/>
      <p:bldP spid="20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ultiply 2">
            <a:extLst>
              <a:ext uri="{FF2B5EF4-FFF2-40B4-BE49-F238E27FC236}">
                <a16:creationId xmlns:a16="http://schemas.microsoft.com/office/drawing/2014/main" id="{ABF1BA74-13FA-995D-486D-662C203728A7}"/>
              </a:ext>
            </a:extLst>
          </p:cNvPr>
          <p:cNvSpPr/>
          <p:nvPr/>
        </p:nvSpPr>
        <p:spPr>
          <a:xfrm>
            <a:off x="2198076" y="396961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" name="Multiply 3">
            <a:extLst>
              <a:ext uri="{FF2B5EF4-FFF2-40B4-BE49-F238E27FC236}">
                <a16:creationId xmlns:a16="http://schemas.microsoft.com/office/drawing/2014/main" id="{168C310C-9610-35E9-1664-11F2AB0F25CC}"/>
              </a:ext>
            </a:extLst>
          </p:cNvPr>
          <p:cNvSpPr/>
          <p:nvPr/>
        </p:nvSpPr>
        <p:spPr>
          <a:xfrm>
            <a:off x="4988169" y="3969611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F2DAB6E2-84F0-43D2-3A2B-4A586758ACC1}"/>
              </a:ext>
            </a:extLst>
          </p:cNvPr>
          <p:cNvCxnSpPr/>
          <p:nvPr/>
        </p:nvCxnSpPr>
        <p:spPr>
          <a:xfrm flipV="1">
            <a:off x="1204546" y="923192"/>
            <a:ext cx="0" cy="49149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41FCF55-746D-4FDD-1158-3407308231FA}"/>
              </a:ext>
            </a:extLst>
          </p:cNvPr>
          <p:cNvCxnSpPr/>
          <p:nvPr/>
        </p:nvCxnSpPr>
        <p:spPr>
          <a:xfrm>
            <a:off x="1186962" y="5838092"/>
            <a:ext cx="608427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342D37B-9DCC-66AA-5734-19DF9A5CA274}"/>
                  </a:ext>
                </a:extLst>
              </p:cNvPr>
              <p:cNvSpPr txBox="1"/>
              <p:nvPr/>
            </p:nvSpPr>
            <p:spPr>
              <a:xfrm>
                <a:off x="641839" y="661582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400"/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342D37B-9DCC-66AA-5734-19DF9A5CA2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839" y="661582"/>
                <a:ext cx="685800" cy="461665"/>
              </a:xfrm>
              <a:prstGeom prst="rect">
                <a:avLst/>
              </a:prstGeom>
              <a:blipFill>
                <a:blip r:embed="rId2"/>
                <a:stretch>
                  <a:fillRect b="-1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55B2EC7-67E4-5278-779C-3B0A787F1011}"/>
                  </a:ext>
                </a:extLst>
              </p:cNvPr>
              <p:cNvSpPr txBox="1"/>
              <p:nvPr/>
            </p:nvSpPr>
            <p:spPr>
              <a:xfrm>
                <a:off x="2268414" y="4167541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/>
                  <a:t> 4 , 6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55B2EC7-67E4-5278-779C-3B0A787F10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8414" y="4167541"/>
                <a:ext cx="2620108" cy="461665"/>
              </a:xfrm>
              <a:prstGeom prst="rect">
                <a:avLst/>
              </a:prstGeom>
              <a:blipFill>
                <a:blip r:embed="rId3"/>
                <a:stretch>
                  <a:fillRect l="-1860" t="-10667" b="-3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5FECB4C-9223-C982-E103-1C3D40368106}"/>
                  </a:ext>
                </a:extLst>
              </p:cNvPr>
              <p:cNvSpPr txBox="1"/>
              <p:nvPr/>
            </p:nvSpPr>
            <p:spPr>
              <a:xfrm>
                <a:off x="5137637" y="2095608"/>
                <a:ext cx="162959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/>
                  <a:t> 12 , 10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5FECB4C-9223-C982-E103-1C3D403681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7637" y="2095608"/>
                <a:ext cx="1629596" cy="461665"/>
              </a:xfrm>
              <a:prstGeom prst="rect">
                <a:avLst/>
              </a:prstGeom>
              <a:blipFill>
                <a:blip r:embed="rId4"/>
                <a:stretch>
                  <a:fillRect l="-3371"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ular Callout 10">
            <a:extLst>
              <a:ext uri="{FF2B5EF4-FFF2-40B4-BE49-F238E27FC236}">
                <a16:creationId xmlns:a16="http://schemas.microsoft.com/office/drawing/2014/main" id="{D4FFC0AB-0FC5-69FC-1A8C-C6848769416B}"/>
              </a:ext>
            </a:extLst>
          </p:cNvPr>
          <p:cNvSpPr/>
          <p:nvPr/>
        </p:nvSpPr>
        <p:spPr>
          <a:xfrm>
            <a:off x="1521234" y="452401"/>
            <a:ext cx="3945234" cy="1265876"/>
          </a:xfrm>
          <a:prstGeom prst="wedgeRoundRectCallout">
            <a:avLst>
              <a:gd name="adj1" fmla="val 61694"/>
              <a:gd name="adj2" fmla="val 8381"/>
              <a:gd name="adj3" fmla="val 16667"/>
            </a:avLst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tx1"/>
                </a:solidFill>
              </a:rPr>
              <a:t>I think we can work out the coordinates of the red point… </a:t>
            </a:r>
          </a:p>
        </p:txBody>
      </p:sp>
      <p:sp>
        <p:nvSpPr>
          <p:cNvPr id="10" name="Multiply 11">
            <a:extLst>
              <a:ext uri="{FF2B5EF4-FFF2-40B4-BE49-F238E27FC236}">
                <a16:creationId xmlns:a16="http://schemas.microsoft.com/office/drawing/2014/main" id="{BA4CDD60-F9B1-E7D2-9BFF-41CAD8472D75}"/>
              </a:ext>
            </a:extLst>
          </p:cNvPr>
          <p:cNvSpPr/>
          <p:nvPr/>
        </p:nvSpPr>
        <p:spPr>
          <a:xfrm>
            <a:off x="4988168" y="2503552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F8422AB-3F3A-6226-8854-31A3B2164448}"/>
                  </a:ext>
                </a:extLst>
              </p:cNvPr>
              <p:cNvSpPr txBox="1"/>
              <p:nvPr/>
            </p:nvSpPr>
            <p:spPr>
              <a:xfrm>
                <a:off x="5160850" y="4067500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 </m:t>
                    </m:r>
                  </m:oMath>
                </a14:m>
                <a:r>
                  <a:rPr lang="en-GB" sz="2400"/>
                  <a:t>12 , 6 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F8422AB-3F3A-6226-8854-31A3B21644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0850" y="4067500"/>
                <a:ext cx="1922587" cy="461665"/>
              </a:xfrm>
              <a:prstGeom prst="rect">
                <a:avLst/>
              </a:prstGeom>
              <a:blipFill>
                <a:blip r:embed="rId5"/>
                <a:stretch>
                  <a:fillRect l="-2857"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3">
            <a:extLst>
              <a:ext uri="{FF2B5EF4-FFF2-40B4-BE49-F238E27FC236}">
                <a16:creationId xmlns:a16="http://schemas.microsoft.com/office/drawing/2014/main" id="{717CDC68-42F1-982D-57C8-648A4E6D88DA}"/>
              </a:ext>
            </a:extLst>
          </p:cNvPr>
          <p:cNvSpPr/>
          <p:nvPr/>
        </p:nvSpPr>
        <p:spPr>
          <a:xfrm>
            <a:off x="5436574" y="4111414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3" name="Rounded Rectangle 14">
            <a:extLst>
              <a:ext uri="{FF2B5EF4-FFF2-40B4-BE49-F238E27FC236}">
                <a16:creationId xmlns:a16="http://schemas.microsoft.com/office/drawing/2014/main" id="{D76C6914-4E20-28E7-099A-63B9BB9A93EB}"/>
              </a:ext>
            </a:extLst>
          </p:cNvPr>
          <p:cNvSpPr/>
          <p:nvPr/>
        </p:nvSpPr>
        <p:spPr>
          <a:xfrm>
            <a:off x="5911362" y="4111414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4A2F778-EFEE-2E38-59BB-E20537EA2E0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639053" y="338438"/>
            <a:ext cx="1090243" cy="85165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8F06B2E-D7DF-58A6-34E2-86651EB98B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0155" y="1150001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1EA8731-6987-32AC-AD76-30101F6B9139}"/>
              </a:ext>
            </a:extLst>
          </p:cNvPr>
          <p:cNvSpPr txBox="1"/>
          <p:nvPr/>
        </p:nvSpPr>
        <p:spPr>
          <a:xfrm>
            <a:off x="5721722" y="129269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EF006AAC-4262-B764-38FC-33E190837923}"/>
                  </a:ext>
                </a:extLst>
              </p:cNvPr>
              <p:cNvSpPr txBox="1"/>
              <p:nvPr/>
            </p:nvSpPr>
            <p:spPr>
              <a:xfrm>
                <a:off x="6711462" y="5812486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/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EF006AAC-4262-B764-38FC-33E1908379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1462" y="5812486"/>
                <a:ext cx="685800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686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ultiply 2">
            <a:extLst>
              <a:ext uri="{FF2B5EF4-FFF2-40B4-BE49-F238E27FC236}">
                <a16:creationId xmlns:a16="http://schemas.microsoft.com/office/drawing/2014/main" id="{BEBE3CA6-F075-3269-BB00-19108AEBF9CD}"/>
              </a:ext>
            </a:extLst>
          </p:cNvPr>
          <p:cNvSpPr/>
          <p:nvPr/>
        </p:nvSpPr>
        <p:spPr>
          <a:xfrm>
            <a:off x="2198076" y="396961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" name="Multiply 3">
            <a:extLst>
              <a:ext uri="{FF2B5EF4-FFF2-40B4-BE49-F238E27FC236}">
                <a16:creationId xmlns:a16="http://schemas.microsoft.com/office/drawing/2014/main" id="{3218C12A-D30A-043E-E58D-D161F2EF6D26}"/>
              </a:ext>
            </a:extLst>
          </p:cNvPr>
          <p:cNvSpPr/>
          <p:nvPr/>
        </p:nvSpPr>
        <p:spPr>
          <a:xfrm>
            <a:off x="4988169" y="3969611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876CF4B6-4386-B8AC-7921-1B77A931D76E}"/>
              </a:ext>
            </a:extLst>
          </p:cNvPr>
          <p:cNvCxnSpPr/>
          <p:nvPr/>
        </p:nvCxnSpPr>
        <p:spPr>
          <a:xfrm flipV="1">
            <a:off x="1204546" y="923192"/>
            <a:ext cx="0" cy="49149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0786B28-BA13-6C9A-2FD5-C6446156C9AF}"/>
              </a:ext>
            </a:extLst>
          </p:cNvPr>
          <p:cNvCxnSpPr/>
          <p:nvPr/>
        </p:nvCxnSpPr>
        <p:spPr>
          <a:xfrm>
            <a:off x="1186962" y="5838092"/>
            <a:ext cx="608427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7AE920B-576F-2CBD-E12F-7BC21A7ACE48}"/>
                  </a:ext>
                </a:extLst>
              </p:cNvPr>
              <p:cNvSpPr txBox="1"/>
              <p:nvPr/>
            </p:nvSpPr>
            <p:spPr>
              <a:xfrm>
                <a:off x="641839" y="661582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400"/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7AE920B-576F-2CBD-E12F-7BC21A7ACE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839" y="661582"/>
                <a:ext cx="685800" cy="461665"/>
              </a:xfrm>
              <a:prstGeom prst="rect">
                <a:avLst/>
              </a:prstGeom>
              <a:blipFill>
                <a:blip r:embed="rId2"/>
                <a:stretch>
                  <a:fillRect b="-1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4B417E5-440B-D9DA-3308-CF0993FE8524}"/>
                  </a:ext>
                </a:extLst>
              </p:cNvPr>
              <p:cNvSpPr txBox="1"/>
              <p:nvPr/>
            </p:nvSpPr>
            <p:spPr>
              <a:xfrm>
                <a:off x="6711462" y="5812486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4B417E5-440B-D9DA-3308-CF0993FE85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1462" y="5812486"/>
                <a:ext cx="685800" cy="4616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3F2A874-EB29-DE3D-23AF-DE5238AEEB23}"/>
                  </a:ext>
                </a:extLst>
              </p:cNvPr>
              <p:cNvSpPr txBox="1"/>
              <p:nvPr/>
            </p:nvSpPr>
            <p:spPr>
              <a:xfrm>
                <a:off x="2268414" y="4167541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/>
                  <a:t> 4 , 6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3F2A874-EB29-DE3D-23AF-DE5238AEEB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8414" y="4167541"/>
                <a:ext cx="2620108" cy="461665"/>
              </a:xfrm>
              <a:prstGeom prst="rect">
                <a:avLst/>
              </a:prstGeom>
              <a:blipFill>
                <a:blip r:embed="rId4"/>
                <a:stretch>
                  <a:fillRect l="-1860" t="-10667" b="-3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ultiply 10">
            <a:extLst>
              <a:ext uri="{FF2B5EF4-FFF2-40B4-BE49-F238E27FC236}">
                <a16:creationId xmlns:a16="http://schemas.microsoft.com/office/drawing/2014/main" id="{8F427F6F-138E-1AA4-C4DB-90094E93DC11}"/>
              </a:ext>
            </a:extLst>
          </p:cNvPr>
          <p:cNvSpPr/>
          <p:nvPr/>
        </p:nvSpPr>
        <p:spPr>
          <a:xfrm>
            <a:off x="4988168" y="2503552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8970211-78DE-25C5-F547-B31ED3E7C527}"/>
              </a:ext>
            </a:extLst>
          </p:cNvPr>
          <p:cNvCxnSpPr/>
          <p:nvPr/>
        </p:nvCxnSpPr>
        <p:spPr>
          <a:xfrm>
            <a:off x="1204546" y="5838092"/>
            <a:ext cx="589963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93B0F49-BF7A-AA91-7064-EBF8473EDF7D}"/>
                  </a:ext>
                </a:extLst>
              </p:cNvPr>
              <p:cNvSpPr txBox="1"/>
              <p:nvPr/>
            </p:nvSpPr>
            <p:spPr>
              <a:xfrm>
                <a:off x="5164665" y="4071050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 </m:t>
                    </m:r>
                  </m:oMath>
                </a14:m>
                <a:r>
                  <a:rPr lang="en-GB" sz="2400"/>
                  <a:t>12 , 6 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93B0F49-BF7A-AA91-7064-EBF8473EDF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4665" y="4071050"/>
                <a:ext cx="1922587" cy="461665"/>
              </a:xfrm>
              <a:prstGeom prst="rect">
                <a:avLst/>
              </a:prstGeom>
              <a:blipFill>
                <a:blip r:embed="rId5"/>
                <a:stretch>
                  <a:fillRect l="-2532"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3">
            <a:extLst>
              <a:ext uri="{FF2B5EF4-FFF2-40B4-BE49-F238E27FC236}">
                <a16:creationId xmlns:a16="http://schemas.microsoft.com/office/drawing/2014/main" id="{D4C89B0A-52C7-6578-226A-63663F612420}"/>
              </a:ext>
            </a:extLst>
          </p:cNvPr>
          <p:cNvSpPr/>
          <p:nvPr/>
        </p:nvSpPr>
        <p:spPr>
          <a:xfrm>
            <a:off x="5436574" y="4113188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3" name="Rounded Rectangle 14">
            <a:extLst>
              <a:ext uri="{FF2B5EF4-FFF2-40B4-BE49-F238E27FC236}">
                <a16:creationId xmlns:a16="http://schemas.microsoft.com/office/drawing/2014/main" id="{FCD569AA-711B-66D3-0E21-432177A64A11}"/>
              </a:ext>
            </a:extLst>
          </p:cNvPr>
          <p:cNvSpPr/>
          <p:nvPr/>
        </p:nvSpPr>
        <p:spPr>
          <a:xfrm>
            <a:off x="5911362" y="4113188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0019415-0E6F-03CD-D65C-2CEA1B6BA2FB}"/>
              </a:ext>
            </a:extLst>
          </p:cNvPr>
          <p:cNvCxnSpPr/>
          <p:nvPr/>
        </p:nvCxnSpPr>
        <p:spPr>
          <a:xfrm flipV="1">
            <a:off x="1186962" y="1019908"/>
            <a:ext cx="8792" cy="481818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Up Arrow 16">
            <a:extLst>
              <a:ext uri="{FF2B5EF4-FFF2-40B4-BE49-F238E27FC236}">
                <a16:creationId xmlns:a16="http://schemas.microsoft.com/office/drawing/2014/main" id="{057B61AC-56D4-950C-67F6-D94450758AF8}"/>
              </a:ext>
            </a:extLst>
          </p:cNvPr>
          <p:cNvSpPr/>
          <p:nvPr/>
        </p:nvSpPr>
        <p:spPr>
          <a:xfrm>
            <a:off x="2885979" y="4612678"/>
            <a:ext cx="228600" cy="461513"/>
          </a:xfrm>
          <a:prstGeom prst="up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Up Arrow 17">
            <a:extLst>
              <a:ext uri="{FF2B5EF4-FFF2-40B4-BE49-F238E27FC236}">
                <a16:creationId xmlns:a16="http://schemas.microsoft.com/office/drawing/2014/main" id="{4E703E84-87B4-C834-A09A-4E2B365A1E59}"/>
              </a:ext>
            </a:extLst>
          </p:cNvPr>
          <p:cNvSpPr/>
          <p:nvPr/>
        </p:nvSpPr>
        <p:spPr>
          <a:xfrm>
            <a:off x="5464764" y="2514732"/>
            <a:ext cx="228600" cy="461513"/>
          </a:xfrm>
          <a:prstGeom prst="up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F8F6C21-0AE3-080B-96BA-CC8D6BF94DAD}"/>
              </a:ext>
            </a:extLst>
          </p:cNvPr>
          <p:cNvSpPr txBox="1"/>
          <p:nvPr/>
        </p:nvSpPr>
        <p:spPr>
          <a:xfrm>
            <a:off x="1019682" y="287620"/>
            <a:ext cx="7525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700"/>
              <a:t>The 3 points form 3 vertices of a rectangle.</a:t>
            </a:r>
          </a:p>
          <a:p>
            <a:pPr algn="ctr"/>
            <a:r>
              <a:rPr lang="en-GB" sz="2700"/>
              <a:t>What are the coordinates of the missing vertex?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C7CE542-7EA4-4D21-8B85-F5F3F6AB4D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6570" y="1298129"/>
            <a:ext cx="747045" cy="74704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00761B3-87D2-F427-AA28-1B9E0A433396}"/>
              </a:ext>
            </a:extLst>
          </p:cNvPr>
          <p:cNvSpPr txBox="1"/>
          <p:nvPr/>
        </p:nvSpPr>
        <p:spPr>
          <a:xfrm>
            <a:off x="5629414" y="144081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E1C5FD68-4C42-B5C8-D594-6FF661A817EB}"/>
                  </a:ext>
                </a:extLst>
              </p:cNvPr>
              <p:cNvSpPr txBox="1"/>
              <p:nvPr/>
            </p:nvSpPr>
            <p:spPr>
              <a:xfrm>
                <a:off x="5137636" y="2095608"/>
                <a:ext cx="16187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/>
                  <a:t> 12 , 10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E1C5FD68-4C42-B5C8-D594-6FF661A817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7636" y="2095608"/>
                <a:ext cx="1618759" cy="461665"/>
              </a:xfrm>
              <a:prstGeom prst="rect">
                <a:avLst/>
              </a:prstGeom>
              <a:blipFill>
                <a:blip r:embed="rId7"/>
                <a:stretch>
                  <a:fillRect l="-3396"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2277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L 0.4316 0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8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5" grpId="1" animBg="1"/>
      <p:bldP spid="16" grpId="0" animBg="1"/>
      <p:bldP spid="16" grpId="1" animBg="1"/>
      <p:bldP spid="17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EBDBE6F4-58C6-6BA2-DB30-6AD6474BD7A9}"/>
              </a:ext>
            </a:extLst>
          </p:cNvPr>
          <p:cNvCxnSpPr/>
          <p:nvPr/>
        </p:nvCxnSpPr>
        <p:spPr>
          <a:xfrm flipV="1">
            <a:off x="1204546" y="923192"/>
            <a:ext cx="0" cy="49149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87F61641-F5FF-BA41-AD68-94A31C89F588}"/>
              </a:ext>
            </a:extLst>
          </p:cNvPr>
          <p:cNvCxnSpPr/>
          <p:nvPr/>
        </p:nvCxnSpPr>
        <p:spPr>
          <a:xfrm>
            <a:off x="1186962" y="5838092"/>
            <a:ext cx="608427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6DE60FC-2005-3543-9015-CA9FDCB2EDC5}"/>
                  </a:ext>
                </a:extLst>
              </p:cNvPr>
              <p:cNvSpPr txBox="1"/>
              <p:nvPr/>
            </p:nvSpPr>
            <p:spPr>
              <a:xfrm>
                <a:off x="641839" y="661582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400"/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6DE60FC-2005-3543-9015-CA9FDCB2ED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839" y="661582"/>
                <a:ext cx="685800" cy="461665"/>
              </a:xfrm>
              <a:prstGeom prst="rect">
                <a:avLst/>
              </a:prstGeom>
              <a:blipFill>
                <a:blip r:embed="rId2"/>
                <a:stretch>
                  <a:fillRect b="-1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B4F6A30-B0C3-88A0-D6CB-B976F1DA468B}"/>
                  </a:ext>
                </a:extLst>
              </p:cNvPr>
              <p:cNvSpPr txBox="1"/>
              <p:nvPr/>
            </p:nvSpPr>
            <p:spPr>
              <a:xfrm>
                <a:off x="2268414" y="4167541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/>
                  <a:t> 4 , 6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B4F6A30-B0C3-88A0-D6CB-B976F1DA46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8414" y="4167541"/>
                <a:ext cx="2620108" cy="461665"/>
              </a:xfrm>
              <a:prstGeom prst="rect">
                <a:avLst/>
              </a:prstGeom>
              <a:blipFill>
                <a:blip r:embed="rId3"/>
                <a:stretch>
                  <a:fillRect l="-1860" t="-10667" b="-3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2D37F80-739A-0185-FBE0-8B4D8E59FB7B}"/>
              </a:ext>
            </a:extLst>
          </p:cNvPr>
          <p:cNvCxnSpPr/>
          <p:nvPr/>
        </p:nvCxnSpPr>
        <p:spPr>
          <a:xfrm>
            <a:off x="2340210" y="4111746"/>
            <a:ext cx="279009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78D848C-8A9D-DA90-17BF-45C9B3E78A51}"/>
              </a:ext>
            </a:extLst>
          </p:cNvPr>
          <p:cNvCxnSpPr/>
          <p:nvPr/>
        </p:nvCxnSpPr>
        <p:spPr>
          <a:xfrm flipH="1">
            <a:off x="5137636" y="2635434"/>
            <a:ext cx="1458" cy="147631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5C20241-9BBC-95D2-1C27-3FE010F69644}"/>
              </a:ext>
            </a:extLst>
          </p:cNvPr>
          <p:cNvCxnSpPr/>
          <p:nvPr/>
        </p:nvCxnSpPr>
        <p:spPr>
          <a:xfrm>
            <a:off x="2343142" y="4114680"/>
            <a:ext cx="279009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D5B3B9A-F8B0-5C22-3894-D01CDA32173A}"/>
              </a:ext>
            </a:extLst>
          </p:cNvPr>
          <p:cNvCxnSpPr/>
          <p:nvPr/>
        </p:nvCxnSpPr>
        <p:spPr>
          <a:xfrm flipH="1">
            <a:off x="5131777" y="2638368"/>
            <a:ext cx="1458" cy="147631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13FFC4B-734E-EAD0-20E2-20DE272B151F}"/>
              </a:ext>
            </a:extLst>
          </p:cNvPr>
          <p:cNvCxnSpPr/>
          <p:nvPr/>
        </p:nvCxnSpPr>
        <p:spPr>
          <a:xfrm>
            <a:off x="1204546" y="5838092"/>
            <a:ext cx="589963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73ABE12-9DE6-E80A-6004-D260C6D5ECBA}"/>
                  </a:ext>
                </a:extLst>
              </p:cNvPr>
              <p:cNvSpPr txBox="1"/>
              <p:nvPr/>
            </p:nvSpPr>
            <p:spPr>
              <a:xfrm>
                <a:off x="2334564" y="2024734"/>
                <a:ext cx="201035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 </m:t>
                    </m:r>
                  </m:oMath>
                </a14:m>
                <a:r>
                  <a:rPr lang="en-GB" sz="2400"/>
                  <a:t>4  , 10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73ABE12-9DE6-E80A-6004-D260C6D5EC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4564" y="2024734"/>
                <a:ext cx="2010357" cy="461665"/>
              </a:xfrm>
              <a:prstGeom prst="rect">
                <a:avLst/>
              </a:prstGeom>
              <a:blipFill>
                <a:blip r:embed="rId4"/>
                <a:stretch>
                  <a:fillRect l="-2727"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9">
            <a:extLst>
              <a:ext uri="{FF2B5EF4-FFF2-40B4-BE49-F238E27FC236}">
                <a16:creationId xmlns:a16="http://schemas.microsoft.com/office/drawing/2014/main" id="{71A81A7E-1AA4-7044-938E-0A5169BC3A80}"/>
              </a:ext>
            </a:extLst>
          </p:cNvPr>
          <p:cNvSpPr/>
          <p:nvPr/>
        </p:nvSpPr>
        <p:spPr>
          <a:xfrm>
            <a:off x="2566401" y="2071124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3" name="Rounded Rectangle 20">
            <a:extLst>
              <a:ext uri="{FF2B5EF4-FFF2-40B4-BE49-F238E27FC236}">
                <a16:creationId xmlns:a16="http://schemas.microsoft.com/office/drawing/2014/main" id="{88680DA8-20F4-0F65-B99F-D27700892B91}"/>
              </a:ext>
            </a:extLst>
          </p:cNvPr>
          <p:cNvSpPr/>
          <p:nvPr/>
        </p:nvSpPr>
        <p:spPr>
          <a:xfrm>
            <a:off x="3058028" y="2068869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41EA66F-9B16-7FCA-1282-3AED94D1CC11}"/>
              </a:ext>
            </a:extLst>
          </p:cNvPr>
          <p:cNvCxnSpPr/>
          <p:nvPr/>
        </p:nvCxnSpPr>
        <p:spPr>
          <a:xfrm flipV="1">
            <a:off x="1186962" y="1019908"/>
            <a:ext cx="8792" cy="481818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Multiply 2">
            <a:extLst>
              <a:ext uri="{FF2B5EF4-FFF2-40B4-BE49-F238E27FC236}">
                <a16:creationId xmlns:a16="http://schemas.microsoft.com/office/drawing/2014/main" id="{5289F886-ED27-5EB3-F91C-34D46BC3C6A6}"/>
              </a:ext>
            </a:extLst>
          </p:cNvPr>
          <p:cNvSpPr/>
          <p:nvPr/>
        </p:nvSpPr>
        <p:spPr>
          <a:xfrm>
            <a:off x="2198076" y="396961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Multiply 3">
            <a:extLst>
              <a:ext uri="{FF2B5EF4-FFF2-40B4-BE49-F238E27FC236}">
                <a16:creationId xmlns:a16="http://schemas.microsoft.com/office/drawing/2014/main" id="{5EA12601-E431-5F89-8F48-A9D93F530770}"/>
              </a:ext>
            </a:extLst>
          </p:cNvPr>
          <p:cNvSpPr/>
          <p:nvPr/>
        </p:nvSpPr>
        <p:spPr>
          <a:xfrm>
            <a:off x="4988169" y="3969611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Multiply 10">
            <a:extLst>
              <a:ext uri="{FF2B5EF4-FFF2-40B4-BE49-F238E27FC236}">
                <a16:creationId xmlns:a16="http://schemas.microsoft.com/office/drawing/2014/main" id="{C80B2896-E906-29B5-2964-6436D98BA30B}"/>
              </a:ext>
            </a:extLst>
          </p:cNvPr>
          <p:cNvSpPr/>
          <p:nvPr/>
        </p:nvSpPr>
        <p:spPr>
          <a:xfrm>
            <a:off x="4988168" y="2503552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8" name="Multiply 14">
            <a:extLst>
              <a:ext uri="{FF2B5EF4-FFF2-40B4-BE49-F238E27FC236}">
                <a16:creationId xmlns:a16="http://schemas.microsoft.com/office/drawing/2014/main" id="{C5A8FCE5-36BE-8C34-E8DF-A6DB071E1816}"/>
              </a:ext>
            </a:extLst>
          </p:cNvPr>
          <p:cNvSpPr/>
          <p:nvPr/>
        </p:nvSpPr>
        <p:spPr>
          <a:xfrm>
            <a:off x="2201005" y="2506483"/>
            <a:ext cx="298938" cy="298938"/>
          </a:xfrm>
          <a:prstGeom prst="mathMultiply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84F9B59-E545-CE7C-FF02-91D785B9DE86}"/>
                  </a:ext>
                </a:extLst>
              </p:cNvPr>
              <p:cNvSpPr txBox="1"/>
              <p:nvPr/>
            </p:nvSpPr>
            <p:spPr>
              <a:xfrm>
                <a:off x="5164665" y="4071050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 </m:t>
                    </m:r>
                  </m:oMath>
                </a14:m>
                <a:r>
                  <a:rPr lang="en-GB" sz="2400"/>
                  <a:t>12 , 6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84F9B59-E545-CE7C-FF02-91D785B9DE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4665" y="4071050"/>
                <a:ext cx="1922587" cy="461665"/>
              </a:xfrm>
              <a:prstGeom prst="rect">
                <a:avLst/>
              </a:prstGeom>
              <a:blipFill>
                <a:blip r:embed="rId5"/>
                <a:stretch>
                  <a:fillRect l="-2532"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9044A987-BA6F-E4E0-7F92-DD45AC63DDB0}"/>
                  </a:ext>
                </a:extLst>
              </p:cNvPr>
              <p:cNvSpPr txBox="1"/>
              <p:nvPr/>
            </p:nvSpPr>
            <p:spPr>
              <a:xfrm>
                <a:off x="5137636" y="2095608"/>
                <a:ext cx="16187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/>
                  <a:t> 12 , 10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9044A987-BA6F-E4E0-7F92-DD45AC63DD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7636" y="2095608"/>
                <a:ext cx="1618759" cy="461665"/>
              </a:xfrm>
              <a:prstGeom prst="rect">
                <a:avLst/>
              </a:prstGeom>
              <a:blipFill>
                <a:blip r:embed="rId6"/>
                <a:stretch>
                  <a:fillRect l="-3396"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B45BDD9-BE78-1D2B-6B98-209797FF2E13}"/>
                  </a:ext>
                </a:extLst>
              </p:cNvPr>
              <p:cNvSpPr txBox="1"/>
              <p:nvPr/>
            </p:nvSpPr>
            <p:spPr>
              <a:xfrm>
                <a:off x="6711462" y="5812486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/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B45BDD9-BE78-1D2B-6B98-209797FF2E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1462" y="5812486"/>
                <a:ext cx="685800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306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022E-16 L 0.00053 -0.2152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1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-0.30451 -1.11111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L 0.12604 0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00035 -0.46713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2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2" grpId="1" animBg="1"/>
      <p:bldP spid="13" grpId="0" animBg="1"/>
      <p:bldP spid="13" grpId="1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5A6E797-ECD2-6188-68A8-5B487C0346BD}"/>
                  </a:ext>
                </a:extLst>
              </p:cNvPr>
              <p:cNvSpPr txBox="1"/>
              <p:nvPr/>
            </p:nvSpPr>
            <p:spPr>
              <a:xfrm>
                <a:off x="3923110" y="4229401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/>
                  <a:t>  5  ,  2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5A6E797-ECD2-6188-68A8-5B487C0346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110" y="4229401"/>
                <a:ext cx="1922587" cy="461665"/>
              </a:xfrm>
              <a:prstGeom prst="rect">
                <a:avLst/>
              </a:prstGeom>
              <a:blipFill>
                <a:blip r:embed="rId2"/>
                <a:stretch>
                  <a:fillRect l="-2857"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77F9334-F9F3-A26D-DB3A-0FD132CE3711}"/>
                  </a:ext>
                </a:extLst>
              </p:cNvPr>
              <p:cNvSpPr txBox="1"/>
              <p:nvPr/>
            </p:nvSpPr>
            <p:spPr>
              <a:xfrm>
                <a:off x="5450410" y="2826120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/>
                  <a:t>  8  ,  5 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77F9334-F9F3-A26D-DB3A-0FD132CE37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0410" y="2826120"/>
                <a:ext cx="1922587" cy="461665"/>
              </a:xfrm>
              <a:prstGeom prst="rect">
                <a:avLst/>
              </a:prstGeom>
              <a:blipFill>
                <a:blip r:embed="rId3"/>
                <a:stretch>
                  <a:fillRect l="-2540" t="-10667" b="-3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0A6A827-FF3C-2B88-F492-73AC793FC6E1}"/>
                  </a:ext>
                </a:extLst>
              </p:cNvPr>
              <p:cNvSpPr txBox="1"/>
              <p:nvPr/>
            </p:nvSpPr>
            <p:spPr>
              <a:xfrm>
                <a:off x="2482992" y="895751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 </m:t>
                    </m:r>
                  </m:oMath>
                </a14:m>
                <a:r>
                  <a:rPr lang="en-GB" sz="2400"/>
                  <a:t> 2   ,  8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0A6A827-FF3C-2B88-F492-73AC793FC6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2992" y="895751"/>
                <a:ext cx="1922587" cy="461665"/>
              </a:xfrm>
              <a:prstGeom prst="rect">
                <a:avLst/>
              </a:prstGeom>
              <a:blipFill>
                <a:blip r:embed="rId4"/>
                <a:stretch>
                  <a:fillRect l="-2532"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L-Shape 4">
            <a:extLst>
              <a:ext uri="{FF2B5EF4-FFF2-40B4-BE49-F238E27FC236}">
                <a16:creationId xmlns:a16="http://schemas.microsoft.com/office/drawing/2014/main" id="{A9466F54-0084-C79D-08A9-6C75930B1E1A}"/>
              </a:ext>
            </a:extLst>
          </p:cNvPr>
          <p:cNvSpPr/>
          <p:nvPr/>
        </p:nvSpPr>
        <p:spPr>
          <a:xfrm rot="5400000">
            <a:off x="2510461" y="1387959"/>
            <a:ext cx="2846363" cy="2913176"/>
          </a:xfrm>
          <a:prstGeom prst="corner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Multiply 2">
            <a:extLst>
              <a:ext uri="{FF2B5EF4-FFF2-40B4-BE49-F238E27FC236}">
                <a16:creationId xmlns:a16="http://schemas.microsoft.com/office/drawing/2014/main" id="{FF1FB8FD-186E-B1F6-2089-E3B2DE8F77C7}"/>
              </a:ext>
            </a:extLst>
          </p:cNvPr>
          <p:cNvSpPr/>
          <p:nvPr/>
        </p:nvSpPr>
        <p:spPr>
          <a:xfrm>
            <a:off x="2323081" y="4122011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" name="Multiply 3">
            <a:extLst>
              <a:ext uri="{FF2B5EF4-FFF2-40B4-BE49-F238E27FC236}">
                <a16:creationId xmlns:a16="http://schemas.microsoft.com/office/drawing/2014/main" id="{9A954A56-8E22-515F-9D22-A9AC5D5DC4F2}"/>
              </a:ext>
            </a:extLst>
          </p:cNvPr>
          <p:cNvSpPr/>
          <p:nvPr/>
        </p:nvSpPr>
        <p:spPr>
          <a:xfrm>
            <a:off x="5248360" y="2699635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A97B15E5-2B66-FAF9-B946-F487E46EA2C9}"/>
              </a:ext>
            </a:extLst>
          </p:cNvPr>
          <p:cNvCxnSpPr/>
          <p:nvPr/>
        </p:nvCxnSpPr>
        <p:spPr>
          <a:xfrm flipV="1">
            <a:off x="1356946" y="1075592"/>
            <a:ext cx="0" cy="49149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FECC094-06B4-5CD7-2FF5-D58BA2C7EA72}"/>
              </a:ext>
            </a:extLst>
          </p:cNvPr>
          <p:cNvCxnSpPr/>
          <p:nvPr/>
        </p:nvCxnSpPr>
        <p:spPr>
          <a:xfrm>
            <a:off x="1339362" y="5990492"/>
            <a:ext cx="608427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9D14303-7427-249D-CE45-14B13E445B02}"/>
                  </a:ext>
                </a:extLst>
              </p:cNvPr>
              <p:cNvSpPr txBox="1"/>
              <p:nvPr/>
            </p:nvSpPr>
            <p:spPr>
              <a:xfrm>
                <a:off x="794239" y="813982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400"/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9D14303-7427-249D-CE45-14B13E445B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4239" y="813982"/>
                <a:ext cx="685800" cy="461665"/>
              </a:xfrm>
              <a:prstGeom prst="rect">
                <a:avLst/>
              </a:prstGeom>
              <a:blipFill>
                <a:blip r:embed="rId5"/>
                <a:stretch>
                  <a:fillRect b="-1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2DF0187-1C3C-2FDA-B63B-60B0B75CEBC7}"/>
                  </a:ext>
                </a:extLst>
              </p:cNvPr>
              <p:cNvSpPr txBox="1"/>
              <p:nvPr/>
            </p:nvSpPr>
            <p:spPr>
              <a:xfrm>
                <a:off x="7314320" y="5759659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/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2DF0187-1C3C-2FDA-B63B-60B0B75CEB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4320" y="5759659"/>
                <a:ext cx="685800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DBB557B5-6E58-8E4B-CC40-2F711B2B0171}"/>
                  </a:ext>
                </a:extLst>
              </p:cNvPr>
              <p:cNvSpPr txBox="1"/>
              <p:nvPr/>
            </p:nvSpPr>
            <p:spPr>
              <a:xfrm>
                <a:off x="2420814" y="4319941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/>
                  <a:t>2 , 2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DBB557B5-6E58-8E4B-CC40-2F711B2B01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0814" y="4319941"/>
                <a:ext cx="2620108" cy="461665"/>
              </a:xfrm>
              <a:prstGeom prst="rect">
                <a:avLst/>
              </a:prstGeom>
              <a:blipFill>
                <a:blip r:embed="rId7"/>
                <a:stretch>
                  <a:fillRect l="-1860" t="-10667" b="-3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Multiply 10">
            <a:extLst>
              <a:ext uri="{FF2B5EF4-FFF2-40B4-BE49-F238E27FC236}">
                <a16:creationId xmlns:a16="http://schemas.microsoft.com/office/drawing/2014/main" id="{FA003C17-27B6-0E32-26BA-E78D4B314990}"/>
              </a:ext>
            </a:extLst>
          </p:cNvPr>
          <p:cNvSpPr/>
          <p:nvPr/>
        </p:nvSpPr>
        <p:spPr>
          <a:xfrm>
            <a:off x="5221293" y="1252703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7240C27-982B-29F1-AEAC-7A526A562BE1}"/>
              </a:ext>
            </a:extLst>
          </p:cNvPr>
          <p:cNvCxnSpPr/>
          <p:nvPr/>
        </p:nvCxnSpPr>
        <p:spPr>
          <a:xfrm>
            <a:off x="1356946" y="5990492"/>
            <a:ext cx="589963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3">
            <a:extLst>
              <a:ext uri="{FF2B5EF4-FFF2-40B4-BE49-F238E27FC236}">
                <a16:creationId xmlns:a16="http://schemas.microsoft.com/office/drawing/2014/main" id="{234F6AC4-559C-39EA-9254-4C56628B831C}"/>
              </a:ext>
            </a:extLst>
          </p:cNvPr>
          <p:cNvSpPr/>
          <p:nvPr/>
        </p:nvSpPr>
        <p:spPr>
          <a:xfrm>
            <a:off x="5696769" y="2843212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Rounded Rectangle 14">
            <a:extLst>
              <a:ext uri="{FF2B5EF4-FFF2-40B4-BE49-F238E27FC236}">
                <a16:creationId xmlns:a16="http://schemas.microsoft.com/office/drawing/2014/main" id="{F9906BE6-49C4-513A-47F4-EBB7E743294C}"/>
              </a:ext>
            </a:extLst>
          </p:cNvPr>
          <p:cNvSpPr/>
          <p:nvPr/>
        </p:nvSpPr>
        <p:spPr>
          <a:xfrm>
            <a:off x="6218208" y="2843212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8DB2F36-326A-C460-B186-078B18EB2DC4}"/>
              </a:ext>
            </a:extLst>
          </p:cNvPr>
          <p:cNvCxnSpPr/>
          <p:nvPr/>
        </p:nvCxnSpPr>
        <p:spPr>
          <a:xfrm flipV="1">
            <a:off x="1339362" y="1172308"/>
            <a:ext cx="8792" cy="481818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7EDE7B6C-0018-BAAA-796F-9D6E75132E71}"/>
              </a:ext>
            </a:extLst>
          </p:cNvPr>
          <p:cNvSpPr txBox="1"/>
          <p:nvPr/>
        </p:nvSpPr>
        <p:spPr>
          <a:xfrm>
            <a:off x="667512" y="366340"/>
            <a:ext cx="721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Work out the missing coordinates.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5F0D556-A2FB-F6EF-8C01-4759403BF3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4320" y="3056953"/>
            <a:ext cx="747045" cy="74704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38DB40E-D44C-EB8A-1ED0-45EDF6053A31}"/>
              </a:ext>
            </a:extLst>
          </p:cNvPr>
          <p:cNvSpPr txBox="1"/>
          <p:nvPr/>
        </p:nvSpPr>
        <p:spPr>
          <a:xfrm>
            <a:off x="5617164" y="31996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7712733-01C2-2A50-51CE-75F30317B874}"/>
                  </a:ext>
                </a:extLst>
              </p:cNvPr>
              <p:cNvSpPr txBox="1"/>
              <p:nvPr/>
            </p:nvSpPr>
            <p:spPr>
              <a:xfrm>
                <a:off x="5370761" y="844759"/>
                <a:ext cx="16187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/>
                  <a:t> 8 , 8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7712733-01C2-2A50-51CE-75F30317B8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0761" y="844759"/>
                <a:ext cx="1618759" cy="461665"/>
              </a:xfrm>
              <a:prstGeom prst="rect">
                <a:avLst/>
              </a:prstGeom>
              <a:blipFill>
                <a:blip r:embed="rId9"/>
                <a:stretch>
                  <a:fillRect l="-3008" t="-10667" b="-3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Multiply 3">
            <a:extLst>
              <a:ext uri="{FF2B5EF4-FFF2-40B4-BE49-F238E27FC236}">
                <a16:creationId xmlns:a16="http://schemas.microsoft.com/office/drawing/2014/main" id="{36B4FBBD-4C75-642D-DB4A-068A324B1DE1}"/>
              </a:ext>
            </a:extLst>
          </p:cNvPr>
          <p:cNvSpPr/>
          <p:nvPr/>
        </p:nvSpPr>
        <p:spPr>
          <a:xfrm>
            <a:off x="2333523" y="1299137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3" name="Rounded Rectangle 13">
            <a:extLst>
              <a:ext uri="{FF2B5EF4-FFF2-40B4-BE49-F238E27FC236}">
                <a16:creationId xmlns:a16="http://schemas.microsoft.com/office/drawing/2014/main" id="{5EBEEB1C-135C-19AF-5962-FFF27A4FADD2}"/>
              </a:ext>
            </a:extLst>
          </p:cNvPr>
          <p:cNvSpPr/>
          <p:nvPr/>
        </p:nvSpPr>
        <p:spPr>
          <a:xfrm>
            <a:off x="2778630" y="937889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4" name="Rounded Rectangle 14">
            <a:extLst>
              <a:ext uri="{FF2B5EF4-FFF2-40B4-BE49-F238E27FC236}">
                <a16:creationId xmlns:a16="http://schemas.microsoft.com/office/drawing/2014/main" id="{D636F1B5-6531-75C7-991E-289AB728C654}"/>
              </a:ext>
            </a:extLst>
          </p:cNvPr>
          <p:cNvSpPr/>
          <p:nvPr/>
        </p:nvSpPr>
        <p:spPr>
          <a:xfrm>
            <a:off x="3294967" y="931269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5" name="Multiply 10">
            <a:extLst>
              <a:ext uri="{FF2B5EF4-FFF2-40B4-BE49-F238E27FC236}">
                <a16:creationId xmlns:a16="http://schemas.microsoft.com/office/drawing/2014/main" id="{05851267-8A0F-9D70-15D5-7E1EDB8DC865}"/>
              </a:ext>
            </a:extLst>
          </p:cNvPr>
          <p:cNvSpPr/>
          <p:nvPr/>
        </p:nvSpPr>
        <p:spPr>
          <a:xfrm>
            <a:off x="3752086" y="2677045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34509531-AEFB-C52C-B002-861C5DB37B49}"/>
                  </a:ext>
                </a:extLst>
              </p:cNvPr>
              <p:cNvSpPr txBox="1"/>
              <p:nvPr/>
            </p:nvSpPr>
            <p:spPr>
              <a:xfrm>
                <a:off x="2921488" y="2309592"/>
                <a:ext cx="16187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/>
                  <a:t>5 , 5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/>
              </a:p>
            </p:txBody>
          </p:sp>
        </mc:Choice>
        <mc:Fallback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34509531-AEFB-C52C-B002-861C5DB37B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1488" y="2309592"/>
                <a:ext cx="1618759" cy="461665"/>
              </a:xfrm>
              <a:prstGeom prst="rect">
                <a:avLst/>
              </a:prstGeom>
              <a:blipFill>
                <a:blip r:embed="rId10"/>
                <a:stretch>
                  <a:fillRect l="-3008"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Multiply 3">
            <a:extLst>
              <a:ext uri="{FF2B5EF4-FFF2-40B4-BE49-F238E27FC236}">
                <a16:creationId xmlns:a16="http://schemas.microsoft.com/office/drawing/2014/main" id="{9B7ACFD1-DFE8-1A6E-3083-ADEA918920AA}"/>
              </a:ext>
            </a:extLst>
          </p:cNvPr>
          <p:cNvSpPr/>
          <p:nvPr/>
        </p:nvSpPr>
        <p:spPr>
          <a:xfrm>
            <a:off x="3737283" y="4127962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8" name="Rounded Rectangle 13">
            <a:extLst>
              <a:ext uri="{FF2B5EF4-FFF2-40B4-BE49-F238E27FC236}">
                <a16:creationId xmlns:a16="http://schemas.microsoft.com/office/drawing/2014/main" id="{6CDA306C-87A8-30F7-EE4C-6E2C9775B9AD}"/>
              </a:ext>
            </a:extLst>
          </p:cNvPr>
          <p:cNvSpPr/>
          <p:nvPr/>
        </p:nvSpPr>
        <p:spPr>
          <a:xfrm>
            <a:off x="4185688" y="4262200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9" name="Rounded Rectangle 14">
            <a:extLst>
              <a:ext uri="{FF2B5EF4-FFF2-40B4-BE49-F238E27FC236}">
                <a16:creationId xmlns:a16="http://schemas.microsoft.com/office/drawing/2014/main" id="{15A343C1-2D0A-35DF-D06A-1D871D7EA377}"/>
              </a:ext>
            </a:extLst>
          </p:cNvPr>
          <p:cNvSpPr/>
          <p:nvPr/>
        </p:nvSpPr>
        <p:spPr>
          <a:xfrm>
            <a:off x="4679138" y="4262200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09230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0.12396 -2.22222E-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9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396 -2.22222E-6 L 0.28108 -0.0018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47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108 -0.00185 L 0.44254 -0.0020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73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25 L 0.00017 -0.45903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45903 L 0.00191 -0.66643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0" grpId="0"/>
      <p:bldP spid="20" grpId="1"/>
      <p:bldP spid="23" grpId="0" animBg="1"/>
      <p:bldP spid="24" grpId="0" animBg="1"/>
      <p:bldP spid="28" grpId="0" animBg="1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FD81DAE-2BB0-223D-B868-5C855C8D5054}"/>
                  </a:ext>
                </a:extLst>
              </p:cNvPr>
              <p:cNvSpPr txBox="1"/>
              <p:nvPr/>
            </p:nvSpPr>
            <p:spPr>
              <a:xfrm>
                <a:off x="6039634" y="2358151"/>
                <a:ext cx="32918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/>
                  <a:t>Length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/>
                  <a:t> </a:t>
                </a:r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FD81DAE-2BB0-223D-B868-5C855C8D50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9634" y="2358151"/>
                <a:ext cx="3291840" cy="523220"/>
              </a:xfrm>
              <a:prstGeom prst="rect">
                <a:avLst/>
              </a:prstGeom>
              <a:blipFill>
                <a:blip r:embed="rId2"/>
                <a:stretch>
                  <a:fillRect l="-3889" t="-11628" b="-325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AA1E1C6-AF90-FED1-9984-4D00A582C003}"/>
                  </a:ext>
                </a:extLst>
              </p:cNvPr>
              <p:cNvSpPr txBox="1"/>
              <p:nvPr/>
            </p:nvSpPr>
            <p:spPr>
              <a:xfrm>
                <a:off x="6141134" y="2790991"/>
                <a:ext cx="32918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/>
                  <a:t>Width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/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AA1E1C6-AF90-FED1-9984-4D00A582C0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1134" y="2790991"/>
                <a:ext cx="3291840" cy="523220"/>
              </a:xfrm>
              <a:prstGeom prst="rect">
                <a:avLst/>
              </a:prstGeom>
              <a:blipFill>
                <a:blip r:embed="rId3"/>
                <a:stretch>
                  <a:fillRect l="-3704" t="-11628" b="-325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822C85D4-60CD-199E-FF5E-AEE254D8C564}"/>
              </a:ext>
            </a:extLst>
          </p:cNvPr>
          <p:cNvSpPr txBox="1"/>
          <p:nvPr/>
        </p:nvSpPr>
        <p:spPr>
          <a:xfrm>
            <a:off x="667512" y="366340"/>
            <a:ext cx="721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The perimeter of a rectangle is 20 units.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8E51071-1654-E98A-C348-408AE4042F97}"/>
              </a:ext>
            </a:extLst>
          </p:cNvPr>
          <p:cNvCxnSpPr>
            <a:cxnSpLocks/>
          </p:cNvCxnSpPr>
          <p:nvPr/>
        </p:nvCxnSpPr>
        <p:spPr>
          <a:xfrm flipV="1">
            <a:off x="1031124" y="1373112"/>
            <a:ext cx="0" cy="369967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F13D2E9-1A99-C6AD-7E35-D9261CC321DC}"/>
              </a:ext>
            </a:extLst>
          </p:cNvPr>
          <p:cNvCxnSpPr>
            <a:cxnSpLocks/>
          </p:cNvCxnSpPr>
          <p:nvPr/>
        </p:nvCxnSpPr>
        <p:spPr>
          <a:xfrm>
            <a:off x="1013540" y="5072791"/>
            <a:ext cx="4166289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776C6BD-7562-2733-14AB-943F330E2A7C}"/>
                  </a:ext>
                </a:extLst>
              </p:cNvPr>
              <p:cNvSpPr txBox="1"/>
              <p:nvPr/>
            </p:nvSpPr>
            <p:spPr>
              <a:xfrm>
                <a:off x="5110042" y="4808716"/>
                <a:ext cx="685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80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776C6BD-7562-2733-14AB-943F330E2A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0042" y="4808716"/>
                <a:ext cx="685800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9CF5D0AF-73C7-64D0-1F89-6C5A3D4865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9074" y="747789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0BC762D-3C2E-71EB-74B6-36DC69F12FB7}"/>
              </a:ext>
            </a:extLst>
          </p:cNvPr>
          <p:cNvSpPr txBox="1"/>
          <p:nvPr/>
        </p:nvSpPr>
        <p:spPr>
          <a:xfrm>
            <a:off x="5691918" y="89047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5ADC843-53F6-8220-FE08-E69E65CD6887}"/>
                  </a:ext>
                </a:extLst>
              </p:cNvPr>
              <p:cNvSpPr txBox="1"/>
              <p:nvPr/>
            </p:nvSpPr>
            <p:spPr>
              <a:xfrm>
                <a:off x="688224" y="828005"/>
                <a:ext cx="685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/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5ADC843-53F6-8220-FE08-E69E65CD68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224" y="828005"/>
                <a:ext cx="685800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>
            <a:extLst>
              <a:ext uri="{FF2B5EF4-FFF2-40B4-BE49-F238E27FC236}">
                <a16:creationId xmlns:a16="http://schemas.microsoft.com/office/drawing/2014/main" id="{2E584ED8-EF0B-5176-7916-7A65BD263C6F}"/>
              </a:ext>
            </a:extLst>
          </p:cNvPr>
          <p:cNvSpPr/>
          <p:nvPr/>
        </p:nvSpPr>
        <p:spPr>
          <a:xfrm>
            <a:off x="1905053" y="3021824"/>
            <a:ext cx="2271561" cy="103192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118D24-0009-910D-48A1-63B634091DBC}"/>
              </a:ext>
            </a:extLst>
          </p:cNvPr>
          <p:cNvSpPr txBox="1"/>
          <p:nvPr/>
        </p:nvSpPr>
        <p:spPr>
          <a:xfrm>
            <a:off x="4073550" y="4052940"/>
            <a:ext cx="1243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(10, 5)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06EB9A6-FBED-203B-638B-FFE411EB62A1}"/>
              </a:ext>
            </a:extLst>
          </p:cNvPr>
          <p:cNvSpPr txBox="1"/>
          <p:nvPr/>
        </p:nvSpPr>
        <p:spPr>
          <a:xfrm>
            <a:off x="438244" y="5303623"/>
            <a:ext cx="7933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What could the coordinates of the other vertices be?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51B8F32-9275-FC19-A594-0770D5F1E3A4}"/>
                  </a:ext>
                </a:extLst>
              </p:cNvPr>
              <p:cNvSpPr txBox="1"/>
              <p:nvPr/>
            </p:nvSpPr>
            <p:spPr>
              <a:xfrm>
                <a:off x="4821036" y="1356453"/>
                <a:ext cx="19890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/>
                  <a:t>P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/>
                  <a:t> 20 units</a:t>
                </a:r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51B8F32-9275-FC19-A594-0770D5F1E3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1036" y="1356453"/>
                <a:ext cx="1989042" cy="523220"/>
              </a:xfrm>
              <a:prstGeom prst="rect">
                <a:avLst/>
              </a:prstGeom>
              <a:blipFill>
                <a:blip r:embed="rId7"/>
                <a:stretch>
                  <a:fillRect l="-6442" t="-11765" r="-3374" b="-341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0BEB365-7F97-DC1F-5624-C4656E41E265}"/>
                  </a:ext>
                </a:extLst>
              </p:cNvPr>
              <p:cNvSpPr txBox="1"/>
              <p:nvPr/>
            </p:nvSpPr>
            <p:spPr>
              <a:xfrm>
                <a:off x="4821036" y="1800337"/>
                <a:ext cx="329184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/>
                  <a:t>P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/>
                  <a:t> (length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/>
                  <a:t> width)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/>
                  <a:t> 2</a:t>
                </a: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0BEB365-7F97-DC1F-5624-C4656E41E2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1036" y="1800337"/>
                <a:ext cx="3291840" cy="954107"/>
              </a:xfrm>
              <a:prstGeom prst="rect">
                <a:avLst/>
              </a:prstGeom>
              <a:blipFill>
                <a:blip r:embed="rId8"/>
                <a:stretch>
                  <a:fillRect l="-3889" t="-5732" r="-2593" b="-171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>
            <a:extLst>
              <a:ext uri="{FF2B5EF4-FFF2-40B4-BE49-F238E27FC236}">
                <a16:creationId xmlns:a16="http://schemas.microsoft.com/office/drawing/2014/main" id="{3D50FA0D-CE84-B899-2B58-23598803860C}"/>
              </a:ext>
            </a:extLst>
          </p:cNvPr>
          <p:cNvSpPr/>
          <p:nvPr/>
        </p:nvSpPr>
        <p:spPr>
          <a:xfrm>
            <a:off x="7480266" y="2387980"/>
            <a:ext cx="511565" cy="408370"/>
          </a:xfrm>
          <a:prstGeom prst="rect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46D78AD-7326-704F-7116-DBCF50AF9302}"/>
              </a:ext>
            </a:extLst>
          </p:cNvPr>
          <p:cNvSpPr/>
          <p:nvPr/>
        </p:nvSpPr>
        <p:spPr>
          <a:xfrm>
            <a:off x="7480266" y="2825737"/>
            <a:ext cx="511565" cy="408370"/>
          </a:xfrm>
          <a:prstGeom prst="rect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C54F1D9-3362-014F-86E6-FF0530523117}"/>
              </a:ext>
            </a:extLst>
          </p:cNvPr>
          <p:cNvSpPr txBox="1"/>
          <p:nvPr/>
        </p:nvSpPr>
        <p:spPr>
          <a:xfrm>
            <a:off x="7504509" y="2367398"/>
            <a:ext cx="48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/>
              <a:t>7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FDFDB02-035A-BB22-EC88-E9816AFA8E81}"/>
              </a:ext>
            </a:extLst>
          </p:cNvPr>
          <p:cNvSpPr txBox="1"/>
          <p:nvPr/>
        </p:nvSpPr>
        <p:spPr>
          <a:xfrm>
            <a:off x="7500175" y="2782734"/>
            <a:ext cx="48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/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D8F4C68-0B0B-C7A7-F163-4B017E45A590}"/>
              </a:ext>
            </a:extLst>
          </p:cNvPr>
          <p:cNvSpPr txBox="1"/>
          <p:nvPr/>
        </p:nvSpPr>
        <p:spPr>
          <a:xfrm>
            <a:off x="4073551" y="2687130"/>
            <a:ext cx="12434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(10, 8)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1CF9836-2868-3F61-6C8D-3C2735A46A02}"/>
              </a:ext>
            </a:extLst>
          </p:cNvPr>
          <p:cNvSpPr txBox="1"/>
          <p:nvPr/>
        </p:nvSpPr>
        <p:spPr>
          <a:xfrm>
            <a:off x="1084776" y="4052940"/>
            <a:ext cx="1057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(3, 5)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30E8AE-42C8-8ECA-3B2E-DA0B6EB96E85}"/>
              </a:ext>
            </a:extLst>
          </p:cNvPr>
          <p:cNvSpPr txBox="1"/>
          <p:nvPr/>
        </p:nvSpPr>
        <p:spPr>
          <a:xfrm>
            <a:off x="1084776" y="2687130"/>
            <a:ext cx="1057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(3, 8)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69BA2C9-BC26-3BD3-A59F-91AD50619899}"/>
              </a:ext>
            </a:extLst>
          </p:cNvPr>
          <p:cNvSpPr txBox="1"/>
          <p:nvPr/>
        </p:nvSpPr>
        <p:spPr>
          <a:xfrm>
            <a:off x="1363986" y="842313"/>
            <a:ext cx="3528434" cy="1827193"/>
          </a:xfrm>
          <a:prstGeom prst="cloudCallout">
            <a:avLst>
              <a:gd name="adj1" fmla="val -51717"/>
              <a:gd name="adj2" fmla="val 45904"/>
            </a:avLst>
          </a:prstGeom>
          <a:solidFill>
            <a:schemeClr val="bg1">
              <a:alpha val="50000"/>
            </a:schemeClr>
          </a:solidFill>
          <a:ln w="19050">
            <a:solidFill>
              <a:srgbClr val="7D498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/>
              <a:t>How many other possibilities can you find?</a:t>
            </a:r>
          </a:p>
        </p:txBody>
      </p:sp>
    </p:spTree>
    <p:extLst>
      <p:ext uri="{BB962C8B-B14F-4D97-AF65-F5344CB8AC3E}">
        <p14:creationId xmlns:p14="http://schemas.microsoft.com/office/powerpoint/2010/main" val="414486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9" grpId="1"/>
      <p:bldP spid="12" grpId="0"/>
      <p:bldP spid="13" grpId="0"/>
      <p:bldP spid="14" grpId="0"/>
      <p:bldP spid="15" grpId="0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6C7A0E-BADD-7685-3712-7E776457B1B7}"/>
                  </a:ext>
                </a:extLst>
              </p:cNvPr>
              <p:cNvSpPr txBox="1"/>
              <p:nvPr/>
            </p:nvSpPr>
            <p:spPr>
              <a:xfrm>
                <a:off x="667512" y="366340"/>
                <a:ext cx="721225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/>
                  <a:t>Mo, Annie and Dexter are plotting points where the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800"/>
                  <a:t>-coordinate and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800"/>
                  <a:t>-coordinate add up to 6</a:t>
                </a:r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6C7A0E-BADD-7685-3712-7E776457B1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66340"/>
                <a:ext cx="7212259" cy="954107"/>
              </a:xfrm>
              <a:prstGeom prst="rect">
                <a:avLst/>
              </a:prstGeom>
              <a:blipFill>
                <a:blip r:embed="rId2"/>
                <a:stretch>
                  <a:fillRect l="-1775" t="-5732" r="-845" b="-171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D4B65A8B-C159-3A32-805C-B3A82629579A}"/>
              </a:ext>
            </a:extLst>
          </p:cNvPr>
          <p:cNvSpPr txBox="1"/>
          <p:nvPr/>
        </p:nvSpPr>
        <p:spPr>
          <a:xfrm>
            <a:off x="667512" y="1276306"/>
            <a:ext cx="721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They will then draw a line through all the points.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8A2006-B6CC-0B46-FED8-B61CA7D03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1909" y="3089646"/>
            <a:ext cx="1330440" cy="1035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484F0D-27D9-A984-B13C-266661BFE334}"/>
              </a:ext>
            </a:extLst>
          </p:cNvPr>
          <p:cNvSpPr txBox="1"/>
          <p:nvPr/>
        </p:nvSpPr>
        <p:spPr>
          <a:xfrm>
            <a:off x="7038811" y="3946874"/>
            <a:ext cx="1419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  <a:ea typeface="White_Rose_Noto " panose="020B0502040504020204" pitchFamily="34" charset="0"/>
                <a:cs typeface="Calibri" panose="020F0502020204030204" pitchFamily="34" charset="0"/>
              </a:rPr>
              <a:t>Annie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3FECDD-6214-881C-56D6-94B41FBB8A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950976" y="4188715"/>
            <a:ext cx="1204093" cy="9894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248AE26-B745-A4D4-2C5E-46ED4A359AB8}"/>
              </a:ext>
            </a:extLst>
          </p:cNvPr>
          <p:cNvSpPr txBox="1"/>
          <p:nvPr/>
        </p:nvSpPr>
        <p:spPr>
          <a:xfrm>
            <a:off x="908578" y="5005113"/>
            <a:ext cx="1419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  <a:ea typeface="White_Rose_Noto " panose="020B0502040504020204" pitchFamily="34" charset="0"/>
                <a:cs typeface="Calibri" panose="020F0502020204030204" pitchFamily="34" charset="0"/>
              </a:rPr>
              <a:t>Dexter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342C46-E29D-FB7B-6B6C-7C62DD9AC03B}"/>
              </a:ext>
            </a:extLst>
          </p:cNvPr>
          <p:cNvSpPr txBox="1"/>
          <p:nvPr/>
        </p:nvSpPr>
        <p:spPr>
          <a:xfrm>
            <a:off x="1028168" y="2915602"/>
            <a:ext cx="1179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  <a:ea typeface="White_Rose_Noto " panose="020B0502040504020204" pitchFamily="34" charset="0"/>
                <a:cs typeface="Calibri" panose="020F0502020204030204" pitchFamily="34" charset="0"/>
              </a:rPr>
              <a:t>Mo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26E4423-EFAA-ED82-BDCC-F7F054BC5A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707432" y="1994233"/>
            <a:ext cx="1318955" cy="1003290"/>
          </a:xfrm>
          <a:prstGeom prst="rect">
            <a:avLst/>
          </a:prstGeom>
        </p:spPr>
      </p:pic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8A25143E-64E0-11C0-16CD-C2123110FEF8}"/>
              </a:ext>
            </a:extLst>
          </p:cNvPr>
          <p:cNvSpPr/>
          <p:nvPr/>
        </p:nvSpPr>
        <p:spPr>
          <a:xfrm>
            <a:off x="2107721" y="1896176"/>
            <a:ext cx="5925527" cy="830997"/>
          </a:xfrm>
          <a:prstGeom prst="wedgeRoundRectCallout">
            <a:avLst>
              <a:gd name="adj1" fmla="val -50397"/>
              <a:gd name="adj2" fmla="val 69450"/>
              <a:gd name="adj3" fmla="val 16667"/>
            </a:avLst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tx1"/>
                </a:solidFill>
              </a:rPr>
              <a:t>I know (6, 0) will be a point, so I think the line will be horizontal.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CB298C9E-9E8A-6C64-C2FC-9518602E4876}"/>
              </a:ext>
            </a:extLst>
          </p:cNvPr>
          <p:cNvSpPr/>
          <p:nvPr/>
        </p:nvSpPr>
        <p:spPr>
          <a:xfrm>
            <a:off x="1422881" y="3372018"/>
            <a:ext cx="5237296" cy="705307"/>
          </a:xfrm>
          <a:prstGeom prst="wedgeRoundRectCallout">
            <a:avLst>
              <a:gd name="adj1" fmla="val 54911"/>
              <a:gd name="adj2" fmla="val 27145"/>
              <a:gd name="adj3" fmla="val 16667"/>
            </a:avLst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tx1"/>
                </a:solidFill>
              </a:rPr>
              <a:t>I think that it will be a vertical line.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97BD545-C68C-EBC5-F211-6F479D878DBE}"/>
              </a:ext>
            </a:extLst>
          </p:cNvPr>
          <p:cNvSpPr/>
          <p:nvPr/>
        </p:nvSpPr>
        <p:spPr>
          <a:xfrm>
            <a:off x="2201078" y="4527093"/>
            <a:ext cx="5566510" cy="705307"/>
          </a:xfrm>
          <a:prstGeom prst="wedgeRoundRectCallout">
            <a:avLst>
              <a:gd name="adj1" fmla="val -53483"/>
              <a:gd name="adj2" fmla="val 30069"/>
              <a:gd name="adj3" fmla="val 16667"/>
            </a:avLst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tx1"/>
                </a:solidFill>
              </a:rPr>
              <a:t>I think that it will be a diagonal line.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4CAD78-C10A-3D83-44F7-872CF9C4D018}"/>
              </a:ext>
            </a:extLst>
          </p:cNvPr>
          <p:cNvSpPr txBox="1"/>
          <p:nvPr/>
        </p:nvSpPr>
        <p:spPr>
          <a:xfrm>
            <a:off x="730002" y="5501047"/>
            <a:ext cx="721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Who do you agree with?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AF33110-608F-B070-7AD0-556127EDB7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5216" y="5308645"/>
            <a:ext cx="747045" cy="74704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F381241-E73A-A371-6A67-C58249AB761E}"/>
              </a:ext>
            </a:extLst>
          </p:cNvPr>
          <p:cNvSpPr txBox="1"/>
          <p:nvPr/>
        </p:nvSpPr>
        <p:spPr>
          <a:xfrm>
            <a:off x="5498060" y="54513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246070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0" grpId="0" animBg="1"/>
      <p:bldP spid="11" grpId="0" animBg="1"/>
      <p:bldP spid="12" grpId="0" animBg="1"/>
      <p:bldP spid="13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2B76F70-4438-B790-5532-A5ED20CB54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4229760"/>
              </p:ext>
            </p:extLst>
          </p:nvPr>
        </p:nvGraphicFramePr>
        <p:xfrm>
          <a:off x="950976" y="2370711"/>
          <a:ext cx="3901456" cy="35396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0112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00112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</a:tblGrid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AB9A57D-E704-C93E-FD15-28CE1D1F2A15}"/>
              </a:ext>
            </a:extLst>
          </p:cNvPr>
          <p:cNvSpPr txBox="1"/>
          <p:nvPr/>
        </p:nvSpPr>
        <p:spPr>
          <a:xfrm>
            <a:off x="1499533" y="3723315"/>
            <a:ext cx="1151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(1, 5)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1545F6C-C3BA-633E-1E3E-0A6367CF13EC}"/>
                  </a:ext>
                </a:extLst>
              </p:cNvPr>
              <p:cNvSpPr txBox="1"/>
              <p:nvPr/>
            </p:nvSpPr>
            <p:spPr>
              <a:xfrm>
                <a:off x="667512" y="366340"/>
                <a:ext cx="721225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/>
                  <a:t>Mo, Annie and Dexter are plotting points where the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800"/>
                  <a:t>-coordinate and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800"/>
                  <a:t>-coordinate add up to 6</a:t>
                </a:r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1545F6C-C3BA-633E-1E3E-0A6367CF13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66340"/>
                <a:ext cx="7212259" cy="954107"/>
              </a:xfrm>
              <a:prstGeom prst="rect">
                <a:avLst/>
              </a:prstGeom>
              <a:blipFill>
                <a:blip r:embed="rId2"/>
                <a:stretch>
                  <a:fillRect l="-1775" t="-5732" r="-845" b="-171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4C0CBA98-72E7-1D9F-4139-C96D376B1485}"/>
              </a:ext>
            </a:extLst>
          </p:cNvPr>
          <p:cNvSpPr txBox="1"/>
          <p:nvPr/>
        </p:nvSpPr>
        <p:spPr>
          <a:xfrm>
            <a:off x="3177159" y="5007832"/>
            <a:ext cx="1151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(6, 0)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A19FF32-4518-B494-06CC-E1400B7AC161}"/>
              </a:ext>
            </a:extLst>
          </p:cNvPr>
          <p:cNvCxnSpPr>
            <a:cxnSpLocks/>
          </p:cNvCxnSpPr>
          <p:nvPr/>
        </p:nvCxnSpPr>
        <p:spPr>
          <a:xfrm>
            <a:off x="958376" y="5403942"/>
            <a:ext cx="3650905" cy="8001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4296341-6EE0-26BA-2A85-BAF9766607FC}"/>
              </a:ext>
            </a:extLst>
          </p:cNvPr>
          <p:cNvCxnSpPr>
            <a:cxnSpLocks/>
          </p:cNvCxnSpPr>
          <p:nvPr/>
        </p:nvCxnSpPr>
        <p:spPr>
          <a:xfrm flipV="1">
            <a:off x="1255417" y="2597471"/>
            <a:ext cx="0" cy="3067103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C038E1A0-8B51-18E6-EB13-C7F5F4604C41}"/>
              </a:ext>
            </a:extLst>
          </p:cNvPr>
          <p:cNvSpPr txBox="1"/>
          <p:nvPr/>
        </p:nvSpPr>
        <p:spPr>
          <a:xfrm>
            <a:off x="1010718" y="4970384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01D1A9-9670-6FAC-87F7-F2E61AC7914C}"/>
              </a:ext>
            </a:extLst>
          </p:cNvPr>
          <p:cNvSpPr txBox="1"/>
          <p:nvPr/>
        </p:nvSpPr>
        <p:spPr>
          <a:xfrm>
            <a:off x="1010718" y="4724114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791E83-847F-9DB9-1CBA-B3D2C9B3AE0B}"/>
              </a:ext>
            </a:extLst>
          </p:cNvPr>
          <p:cNvSpPr txBox="1"/>
          <p:nvPr/>
        </p:nvSpPr>
        <p:spPr>
          <a:xfrm>
            <a:off x="1010718" y="4470695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B99BE7-633C-35CB-A483-6D48F5D28CD0}"/>
              </a:ext>
            </a:extLst>
          </p:cNvPr>
          <p:cNvSpPr txBox="1"/>
          <p:nvPr/>
        </p:nvSpPr>
        <p:spPr>
          <a:xfrm>
            <a:off x="1010718" y="4217277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294949-CEE0-FCCF-AE87-CE3D28566216}"/>
              </a:ext>
            </a:extLst>
          </p:cNvPr>
          <p:cNvSpPr txBox="1"/>
          <p:nvPr/>
        </p:nvSpPr>
        <p:spPr>
          <a:xfrm>
            <a:off x="1010718" y="396385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D6BE229-1EB8-A13B-E2D5-4DAE0D0EC721}"/>
              </a:ext>
            </a:extLst>
          </p:cNvPr>
          <p:cNvSpPr txBox="1"/>
          <p:nvPr/>
        </p:nvSpPr>
        <p:spPr>
          <a:xfrm>
            <a:off x="1449627" y="5364031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8AD383A-0279-D77B-1E8E-BF0AC01670F6}"/>
              </a:ext>
            </a:extLst>
          </p:cNvPr>
          <p:cNvSpPr txBox="1"/>
          <p:nvPr/>
        </p:nvSpPr>
        <p:spPr>
          <a:xfrm>
            <a:off x="1752592" y="5364031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F508A7-C8FA-5C98-7206-B2E43E6C3F2D}"/>
              </a:ext>
            </a:extLst>
          </p:cNvPr>
          <p:cNvSpPr txBox="1"/>
          <p:nvPr/>
        </p:nvSpPr>
        <p:spPr>
          <a:xfrm>
            <a:off x="2060532" y="5364031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7A0A05B-4649-77C9-D3AB-110D5CC219B3}"/>
              </a:ext>
            </a:extLst>
          </p:cNvPr>
          <p:cNvSpPr txBox="1"/>
          <p:nvPr/>
        </p:nvSpPr>
        <p:spPr>
          <a:xfrm>
            <a:off x="2358532" y="5364031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1B99BE7-E6F9-8692-C1B5-99D76080562B}"/>
              </a:ext>
            </a:extLst>
          </p:cNvPr>
          <p:cNvSpPr txBox="1"/>
          <p:nvPr/>
        </p:nvSpPr>
        <p:spPr>
          <a:xfrm>
            <a:off x="2656525" y="5364031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5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5EF0B28-6C4F-4E6D-9748-58F07FCAD95F}"/>
              </a:ext>
            </a:extLst>
          </p:cNvPr>
          <p:cNvSpPr txBox="1"/>
          <p:nvPr/>
        </p:nvSpPr>
        <p:spPr>
          <a:xfrm>
            <a:off x="1010718" y="3710441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CAB1CBD-CB30-70A2-5B8F-2CB8778DCEF8}"/>
              </a:ext>
            </a:extLst>
          </p:cNvPr>
          <p:cNvSpPr txBox="1"/>
          <p:nvPr/>
        </p:nvSpPr>
        <p:spPr>
          <a:xfrm>
            <a:off x="1042293" y="3457023"/>
            <a:ext cx="128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7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8A8A254-820E-0C9B-D3E2-38FC8EB54042}"/>
              </a:ext>
            </a:extLst>
          </p:cNvPr>
          <p:cNvSpPr txBox="1"/>
          <p:nvPr/>
        </p:nvSpPr>
        <p:spPr>
          <a:xfrm>
            <a:off x="1010718" y="3203605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8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F692EA7-F3A9-A0A9-26FC-C18A75004C1F}"/>
              </a:ext>
            </a:extLst>
          </p:cNvPr>
          <p:cNvSpPr txBox="1"/>
          <p:nvPr/>
        </p:nvSpPr>
        <p:spPr>
          <a:xfrm>
            <a:off x="1010718" y="2950187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9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E91373-6996-C2DC-9FA9-F1C70E3766F2}"/>
              </a:ext>
            </a:extLst>
          </p:cNvPr>
          <p:cNvSpPr txBox="1"/>
          <p:nvPr/>
        </p:nvSpPr>
        <p:spPr>
          <a:xfrm>
            <a:off x="877041" y="2690807"/>
            <a:ext cx="4624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10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877ECE5-7795-BF8B-CBFA-40D4353B752D}"/>
              </a:ext>
            </a:extLst>
          </p:cNvPr>
          <p:cNvSpPr txBox="1"/>
          <p:nvPr/>
        </p:nvSpPr>
        <p:spPr>
          <a:xfrm>
            <a:off x="2960640" y="5364031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18BC9D8-93DC-255E-52C7-5071787E877A}"/>
              </a:ext>
            </a:extLst>
          </p:cNvPr>
          <p:cNvSpPr txBox="1"/>
          <p:nvPr/>
        </p:nvSpPr>
        <p:spPr>
          <a:xfrm>
            <a:off x="3257493" y="5364031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7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13D5D8C-AA74-D0DB-61A8-72CE8FC6E7AC}"/>
              </a:ext>
            </a:extLst>
          </p:cNvPr>
          <p:cNvSpPr txBox="1"/>
          <p:nvPr/>
        </p:nvSpPr>
        <p:spPr>
          <a:xfrm>
            <a:off x="3555492" y="5364031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8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22FBF8E-F9BD-68CA-765F-B85626C84801}"/>
              </a:ext>
            </a:extLst>
          </p:cNvPr>
          <p:cNvSpPr txBox="1"/>
          <p:nvPr/>
        </p:nvSpPr>
        <p:spPr>
          <a:xfrm>
            <a:off x="3853489" y="5364031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9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742A919-70A8-3C7F-8E2D-2ED909C27ABD}"/>
              </a:ext>
            </a:extLst>
          </p:cNvPr>
          <p:cNvSpPr txBox="1"/>
          <p:nvPr/>
        </p:nvSpPr>
        <p:spPr>
          <a:xfrm>
            <a:off x="4000644" y="5364031"/>
            <a:ext cx="51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10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6D75D3B-7BDC-68E6-1F3C-1409A11377FA}"/>
              </a:ext>
            </a:extLst>
          </p:cNvPr>
          <p:cNvSpPr txBox="1"/>
          <p:nvPr/>
        </p:nvSpPr>
        <p:spPr>
          <a:xfrm>
            <a:off x="1083189" y="532601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5C21B86-3D7F-E769-B528-7EF8FA85EB81}"/>
                  </a:ext>
                </a:extLst>
              </p:cNvPr>
              <p:cNvSpPr txBox="1"/>
              <p:nvPr/>
            </p:nvSpPr>
            <p:spPr>
              <a:xfrm>
                <a:off x="4125838" y="5139661"/>
                <a:ext cx="12611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80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5C21B86-3D7F-E769-B528-7EF8FA85EB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5838" y="5139661"/>
                <a:ext cx="1261195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EF08C8E7-AA33-1E27-EF1C-2F76AC5CD775}"/>
                  </a:ext>
                </a:extLst>
              </p:cNvPr>
              <p:cNvSpPr txBox="1"/>
              <p:nvPr/>
            </p:nvSpPr>
            <p:spPr>
              <a:xfrm>
                <a:off x="646066" y="2086617"/>
                <a:ext cx="12611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EF08C8E7-AA33-1E27-EF1C-2F76AC5CD7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066" y="2086617"/>
                <a:ext cx="1261195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Multiply 3">
            <a:extLst>
              <a:ext uri="{FF2B5EF4-FFF2-40B4-BE49-F238E27FC236}">
                <a16:creationId xmlns:a16="http://schemas.microsoft.com/office/drawing/2014/main" id="{E4531C45-3796-3F14-8000-DDA5204E2A3E}"/>
              </a:ext>
            </a:extLst>
          </p:cNvPr>
          <p:cNvSpPr/>
          <p:nvPr/>
        </p:nvSpPr>
        <p:spPr>
          <a:xfrm>
            <a:off x="2900792" y="5245110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2" name="Multiply 3">
            <a:extLst>
              <a:ext uri="{FF2B5EF4-FFF2-40B4-BE49-F238E27FC236}">
                <a16:creationId xmlns:a16="http://schemas.microsoft.com/office/drawing/2014/main" id="{E1F4AE04-79F7-1C19-002E-71320335AA56}"/>
              </a:ext>
            </a:extLst>
          </p:cNvPr>
          <p:cNvSpPr/>
          <p:nvPr/>
        </p:nvSpPr>
        <p:spPr>
          <a:xfrm>
            <a:off x="2602675" y="5001843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3" name="Multiply 3">
            <a:extLst>
              <a:ext uri="{FF2B5EF4-FFF2-40B4-BE49-F238E27FC236}">
                <a16:creationId xmlns:a16="http://schemas.microsoft.com/office/drawing/2014/main" id="{183587B0-2CC9-70C9-A0EF-4A0F70562E9B}"/>
              </a:ext>
            </a:extLst>
          </p:cNvPr>
          <p:cNvSpPr/>
          <p:nvPr/>
        </p:nvSpPr>
        <p:spPr>
          <a:xfrm>
            <a:off x="2304358" y="4756071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4" name="Multiply 3">
            <a:extLst>
              <a:ext uri="{FF2B5EF4-FFF2-40B4-BE49-F238E27FC236}">
                <a16:creationId xmlns:a16="http://schemas.microsoft.com/office/drawing/2014/main" id="{7867AC6D-FF3C-7B2D-A42B-9C1C025399FB}"/>
              </a:ext>
            </a:extLst>
          </p:cNvPr>
          <p:cNvSpPr/>
          <p:nvPr/>
        </p:nvSpPr>
        <p:spPr>
          <a:xfrm>
            <a:off x="2002483" y="4503441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5" name="Multiply 3">
            <a:extLst>
              <a:ext uri="{FF2B5EF4-FFF2-40B4-BE49-F238E27FC236}">
                <a16:creationId xmlns:a16="http://schemas.microsoft.com/office/drawing/2014/main" id="{A1C4A448-260B-0488-D573-521B157646CF}"/>
              </a:ext>
            </a:extLst>
          </p:cNvPr>
          <p:cNvSpPr/>
          <p:nvPr/>
        </p:nvSpPr>
        <p:spPr>
          <a:xfrm>
            <a:off x="1705497" y="4238151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6" name="Multiply 3">
            <a:extLst>
              <a:ext uri="{FF2B5EF4-FFF2-40B4-BE49-F238E27FC236}">
                <a16:creationId xmlns:a16="http://schemas.microsoft.com/office/drawing/2014/main" id="{6B2912CB-2CE3-9211-862C-52F2555F1ABE}"/>
              </a:ext>
            </a:extLst>
          </p:cNvPr>
          <p:cNvSpPr/>
          <p:nvPr/>
        </p:nvSpPr>
        <p:spPr>
          <a:xfrm>
            <a:off x="1403609" y="3988291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7" name="Multiply 3">
            <a:extLst>
              <a:ext uri="{FF2B5EF4-FFF2-40B4-BE49-F238E27FC236}">
                <a16:creationId xmlns:a16="http://schemas.microsoft.com/office/drawing/2014/main" id="{816F8189-8578-AC2A-696A-11BD9F578ABA}"/>
              </a:ext>
            </a:extLst>
          </p:cNvPr>
          <p:cNvSpPr/>
          <p:nvPr/>
        </p:nvSpPr>
        <p:spPr>
          <a:xfrm>
            <a:off x="1107773" y="3748815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8DAFBBE-2845-9FBD-E889-F7944CED0C96}"/>
              </a:ext>
            </a:extLst>
          </p:cNvPr>
          <p:cNvSpPr txBox="1"/>
          <p:nvPr/>
        </p:nvSpPr>
        <p:spPr>
          <a:xfrm>
            <a:off x="2798538" y="4717711"/>
            <a:ext cx="1151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(5, 1)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5EDAAA8-1888-250E-3255-22D30E123BC3}"/>
              </a:ext>
            </a:extLst>
          </p:cNvPr>
          <p:cNvSpPr txBox="1"/>
          <p:nvPr/>
        </p:nvSpPr>
        <p:spPr>
          <a:xfrm>
            <a:off x="2463299" y="4456293"/>
            <a:ext cx="1151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(4, 2)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0C84C0F-AC7C-10E2-0469-DBC008808F4F}"/>
              </a:ext>
            </a:extLst>
          </p:cNvPr>
          <p:cNvSpPr txBox="1"/>
          <p:nvPr/>
        </p:nvSpPr>
        <p:spPr>
          <a:xfrm>
            <a:off x="2154552" y="4181495"/>
            <a:ext cx="1151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(3, 3)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601EFF9-FA2D-3C77-A13D-2424CC68B87C}"/>
              </a:ext>
            </a:extLst>
          </p:cNvPr>
          <p:cNvSpPr txBox="1"/>
          <p:nvPr/>
        </p:nvSpPr>
        <p:spPr>
          <a:xfrm>
            <a:off x="1836849" y="3957521"/>
            <a:ext cx="1151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(2, 4)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22AFA36-CB9C-F0C7-8954-3B87C04471DC}"/>
              </a:ext>
            </a:extLst>
          </p:cNvPr>
          <p:cNvSpPr txBox="1"/>
          <p:nvPr/>
        </p:nvSpPr>
        <p:spPr>
          <a:xfrm>
            <a:off x="1255417" y="3483038"/>
            <a:ext cx="1151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(0, 6)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5F9B905E-F3D2-C0FC-F4A7-5C35D2B437E3}"/>
              </a:ext>
            </a:extLst>
          </p:cNvPr>
          <p:cNvCxnSpPr>
            <a:cxnSpLocks/>
          </p:cNvCxnSpPr>
          <p:nvPr/>
        </p:nvCxnSpPr>
        <p:spPr>
          <a:xfrm>
            <a:off x="1243677" y="3896214"/>
            <a:ext cx="1807009" cy="15117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BEEABB90-0B2E-BADD-A5F3-2654B5CC62B8}"/>
              </a:ext>
            </a:extLst>
          </p:cNvPr>
          <p:cNvSpPr txBox="1"/>
          <p:nvPr/>
        </p:nvSpPr>
        <p:spPr>
          <a:xfrm>
            <a:off x="722717" y="1290640"/>
            <a:ext cx="72122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rgbClr val="0070C0"/>
                </a:solidFill>
              </a:rPr>
              <a:t>Dexter is correct. </a:t>
            </a:r>
          </a:p>
          <a:p>
            <a:r>
              <a:rPr lang="en-GB" sz="2800">
                <a:solidFill>
                  <a:srgbClr val="0070C0"/>
                </a:solidFill>
              </a:rPr>
              <a:t>The line is diagonal.</a:t>
            </a:r>
          </a:p>
        </p:txBody>
      </p:sp>
    </p:spTree>
    <p:extLst>
      <p:ext uri="{BB962C8B-B14F-4D97-AF65-F5344CB8AC3E}">
        <p14:creationId xmlns:p14="http://schemas.microsoft.com/office/powerpoint/2010/main" val="2723475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  <p:bldP spid="42" grpId="0"/>
      <p:bldP spid="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575337-8DE5-7D29-44D0-63117CA6E3BC}"/>
              </a:ext>
            </a:extLst>
          </p:cNvPr>
          <p:cNvSpPr txBox="1"/>
          <p:nvPr/>
        </p:nvSpPr>
        <p:spPr>
          <a:xfrm>
            <a:off x="1864453" y="3812229"/>
            <a:ext cx="5666764" cy="13234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kumimoji="0" lang="en-GB" sz="4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Have a go at </a:t>
            </a:r>
            <a:r>
              <a:rPr lang="en-GB" sz="4000">
                <a:solidFill>
                  <a:prstClr val="black"/>
                </a:solidFill>
                <a:latin typeface="Calibri"/>
                <a:ea typeface="+mj-ea"/>
                <a:cs typeface="Calibri"/>
              </a:rPr>
              <a:t>questions   </a:t>
            </a:r>
          </a:p>
          <a:p>
            <a:pPr algn="ctr"/>
            <a:endParaRPr lang="en-GB" sz="400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669635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B378B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a child with red hair&#10;&#10;Description automatically generated">
            <a:extLst>
              <a:ext uri="{FF2B5EF4-FFF2-40B4-BE49-F238E27FC236}">
                <a16:creationId xmlns:a16="http://schemas.microsoft.com/office/drawing/2014/main" id="{9156E841-13C6-B615-BB19-1E88FAE7B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92" y="360784"/>
            <a:ext cx="1347575" cy="841379"/>
          </a:xfrm>
          <a:prstGeom prst="rect">
            <a:avLst/>
          </a:prstGeom>
        </p:spPr>
      </p:pic>
      <p:pic>
        <p:nvPicPr>
          <p:cNvPr id="3" name="Picture 2" descr="A cartoon of a child&#10;&#10;Description automatically generated">
            <a:extLst>
              <a:ext uri="{FF2B5EF4-FFF2-40B4-BE49-F238E27FC236}">
                <a16:creationId xmlns:a16="http://schemas.microsoft.com/office/drawing/2014/main" id="{8C46492A-D9F1-2452-DD02-F0A3201A5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88" y="388146"/>
            <a:ext cx="1012391" cy="786655"/>
          </a:xfrm>
          <a:prstGeom prst="rect">
            <a:avLst/>
          </a:prstGeom>
        </p:spPr>
      </p:pic>
      <p:pic>
        <p:nvPicPr>
          <p:cNvPr id="4" name="Picture 3" descr="Cartoon face of a child wearing glasses&#10;&#10;Description automatically generated">
            <a:extLst>
              <a:ext uri="{FF2B5EF4-FFF2-40B4-BE49-F238E27FC236}">
                <a16:creationId xmlns:a16="http://schemas.microsoft.com/office/drawing/2014/main" id="{11A9304F-19BF-F157-DE69-CD2E9242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85" y="1975464"/>
            <a:ext cx="1080796" cy="868741"/>
          </a:xfrm>
          <a:prstGeom prst="rect">
            <a:avLst/>
          </a:prstGeom>
        </p:spPr>
      </p:pic>
      <p:pic>
        <p:nvPicPr>
          <p:cNvPr id="5" name="Picture 4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ABAFD9B7-CE88-0B75-92DC-7FDF1CDDF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185" y="1999405"/>
            <a:ext cx="978189" cy="820858"/>
          </a:xfrm>
          <a:prstGeom prst="rect">
            <a:avLst/>
          </a:prstGeom>
        </p:spPr>
      </p:pic>
      <p:pic>
        <p:nvPicPr>
          <p:cNvPr id="6" name="Picture 5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A015DA5B-BD5E-001B-F2EC-FC277E7B5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440" y="3630864"/>
            <a:ext cx="1231286" cy="971348"/>
          </a:xfrm>
          <a:prstGeom prst="rect">
            <a:avLst/>
          </a:prstGeom>
        </p:spPr>
      </p:pic>
      <p:pic>
        <p:nvPicPr>
          <p:cNvPr id="7" name="Picture 6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2E5CCEAC-4BD0-3665-16C9-A08E09EB6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9504" y="3682168"/>
            <a:ext cx="1005551" cy="868741"/>
          </a:xfrm>
          <a:prstGeom prst="rect">
            <a:avLst/>
          </a:prstGeom>
        </p:spPr>
      </p:pic>
      <p:pic>
        <p:nvPicPr>
          <p:cNvPr id="9" name="Picture 8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D1F4C17-CDBF-0603-D397-FAACEC48EB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2403" y="5356060"/>
            <a:ext cx="1039753" cy="896103"/>
          </a:xfrm>
          <a:prstGeom prst="rect">
            <a:avLst/>
          </a:prstGeom>
        </p:spPr>
      </p:pic>
      <p:pic>
        <p:nvPicPr>
          <p:cNvPr id="10" name="Picture 9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53574352-BC13-86CE-E24B-5B7DDD3C8C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52" y="5366320"/>
            <a:ext cx="950827" cy="875582"/>
          </a:xfrm>
          <a:prstGeom prst="rect">
            <a:avLst/>
          </a:prstGeom>
        </p:spPr>
      </p:pic>
      <p:pic>
        <p:nvPicPr>
          <p:cNvPr id="11" name="Picture 10" descr="A cartoon of a whale&#10;&#10;Description automatically generated">
            <a:extLst>
              <a:ext uri="{FF2B5EF4-FFF2-40B4-BE49-F238E27FC236}">
                <a16:creationId xmlns:a16="http://schemas.microsoft.com/office/drawing/2014/main" id="{E9610702-6B1A-FAE4-E9D1-C3D97A6309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952" y="3757413"/>
            <a:ext cx="950827" cy="718251"/>
          </a:xfrm>
          <a:prstGeom prst="rect">
            <a:avLst/>
          </a:prstGeom>
        </p:spPr>
      </p:pic>
      <p:pic>
        <p:nvPicPr>
          <p:cNvPr id="12" name="Picture 11" descr="A cartoon of a child&#10;&#10;Description automatically generated">
            <a:extLst>
              <a:ext uri="{FF2B5EF4-FFF2-40B4-BE49-F238E27FC236}">
                <a16:creationId xmlns:a16="http://schemas.microsoft.com/office/drawing/2014/main" id="{054822E3-956B-7445-7978-42ACB3112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952" y="2016507"/>
            <a:ext cx="950827" cy="786655"/>
          </a:xfrm>
          <a:prstGeom prst="rect">
            <a:avLst/>
          </a:prstGeom>
        </p:spPr>
      </p:pic>
      <p:pic>
        <p:nvPicPr>
          <p:cNvPr id="13" name="Picture 12" descr="Cartoon of a person's face&#10;&#10;Description automatically generated">
            <a:extLst>
              <a:ext uri="{FF2B5EF4-FFF2-40B4-BE49-F238E27FC236}">
                <a16:creationId xmlns:a16="http://schemas.microsoft.com/office/drawing/2014/main" id="{06675107-D660-F18F-830C-20F7255DD3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170" y="254756"/>
            <a:ext cx="1012391" cy="1053434"/>
          </a:xfrm>
          <a:prstGeom prst="rect">
            <a:avLst/>
          </a:prstGeom>
        </p:spPr>
      </p:pic>
      <p:pic>
        <p:nvPicPr>
          <p:cNvPr id="14" name="Picture 13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9F797C60-0FC3-6BEC-FCCE-2F28F6558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9309" y="5263713"/>
            <a:ext cx="1094477" cy="1080796"/>
          </a:xfrm>
          <a:prstGeom prst="rect">
            <a:avLst/>
          </a:prstGeom>
        </p:spPr>
      </p:pic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3772" y="3678747"/>
            <a:ext cx="1005551" cy="875582"/>
          </a:xfrm>
          <a:prstGeom prst="rect">
            <a:avLst/>
          </a:prstGeom>
        </p:spPr>
      </p:pic>
      <p:pic>
        <p:nvPicPr>
          <p:cNvPr id="16" name="Picture 15" descr="A cartoon of a fish&#10;&#10;Description automatically generated">
            <a:extLst>
              <a:ext uri="{FF2B5EF4-FFF2-40B4-BE49-F238E27FC236}">
                <a16:creationId xmlns:a16="http://schemas.microsoft.com/office/drawing/2014/main" id="{C46491B3-24BA-4E52-7D65-274F1C4C47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7714" y="1999406"/>
            <a:ext cx="957667" cy="820857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8558" y="381305"/>
            <a:ext cx="1415979" cy="800336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4256313-042B-CDE5-590C-D863F7EC256B}"/>
              </a:ext>
            </a:extLst>
          </p:cNvPr>
          <p:cNvSpPr/>
          <p:nvPr/>
        </p:nvSpPr>
        <p:spPr>
          <a:xfrm>
            <a:off x="301199" y="13675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Rosie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2CDD077-2066-41F6-362D-C8A09C61F852}"/>
              </a:ext>
            </a:extLst>
          </p:cNvPr>
          <p:cNvSpPr/>
          <p:nvPr/>
        </p:nvSpPr>
        <p:spPr>
          <a:xfrm>
            <a:off x="301199" y="295710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Ron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3318C3-6760-C98F-5AF7-F9204AE8C825}"/>
              </a:ext>
            </a:extLst>
          </p:cNvPr>
          <p:cNvSpPr/>
          <p:nvPr/>
        </p:nvSpPr>
        <p:spPr>
          <a:xfrm>
            <a:off x="301199" y="46550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4C404F-ACD1-3F2F-776F-91909EEC13DE}"/>
              </a:ext>
            </a:extLst>
          </p:cNvPr>
          <p:cNvSpPr/>
          <p:nvPr/>
        </p:nvSpPr>
        <p:spPr>
          <a:xfrm>
            <a:off x="301199" y="636368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Max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FDEAF4-33FE-6FC2-A33A-A16F991907DC}"/>
              </a:ext>
            </a:extLst>
          </p:cNvPr>
          <p:cNvSpPr/>
          <p:nvPr/>
        </p:nvSpPr>
        <p:spPr>
          <a:xfrm>
            <a:off x="2342401" y="13706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911A3FF-69A6-6280-A99B-B0618D0C47E0}"/>
              </a:ext>
            </a:extLst>
          </p:cNvPr>
          <p:cNvSpPr/>
          <p:nvPr/>
        </p:nvSpPr>
        <p:spPr>
          <a:xfrm>
            <a:off x="2342401" y="296023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3B81B76-7D97-D843-A737-DF0B1110020C}"/>
              </a:ext>
            </a:extLst>
          </p:cNvPr>
          <p:cNvSpPr/>
          <p:nvPr/>
        </p:nvSpPr>
        <p:spPr>
          <a:xfrm>
            <a:off x="2342401" y="46581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Jack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BF0F9D7-78BC-D6AE-50B4-7E68ABDBB0D0}"/>
              </a:ext>
            </a:extLst>
          </p:cNvPr>
          <p:cNvSpPr/>
          <p:nvPr/>
        </p:nvSpPr>
        <p:spPr>
          <a:xfrm>
            <a:off x="2342401" y="636682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Kim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F9A0991-5529-3A9E-4970-758BA9201B99}"/>
              </a:ext>
            </a:extLst>
          </p:cNvPr>
          <p:cNvSpPr/>
          <p:nvPr/>
        </p:nvSpPr>
        <p:spPr>
          <a:xfrm>
            <a:off x="4383603" y="137377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Amir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81799F-FF4A-8353-B13A-C1086BF09D04}"/>
              </a:ext>
            </a:extLst>
          </p:cNvPr>
          <p:cNvSpPr/>
          <p:nvPr/>
        </p:nvSpPr>
        <p:spPr>
          <a:xfrm>
            <a:off x="4383603" y="296337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B1B186E-1701-E5C5-3F25-BAE11E092DCE}"/>
              </a:ext>
            </a:extLst>
          </p:cNvPr>
          <p:cNvSpPr/>
          <p:nvPr/>
        </p:nvSpPr>
        <p:spPr>
          <a:xfrm>
            <a:off x="4383603" y="466132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FF5AACE-B54E-CC93-2A73-B88AFA8DB8CA}"/>
              </a:ext>
            </a:extLst>
          </p:cNvPr>
          <p:cNvSpPr/>
          <p:nvPr/>
        </p:nvSpPr>
        <p:spPr>
          <a:xfrm>
            <a:off x="4383603" y="63699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B4B7E6F-122F-F3EB-B541-6FACFFD0AAE3}"/>
              </a:ext>
            </a:extLst>
          </p:cNvPr>
          <p:cNvSpPr/>
          <p:nvPr/>
        </p:nvSpPr>
        <p:spPr>
          <a:xfrm>
            <a:off x="6424805" y="137690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6424805" y="296650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Tommy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EB1C18C-2340-76CB-8606-9632E0EE822F}"/>
              </a:ext>
            </a:extLst>
          </p:cNvPr>
          <p:cNvSpPr/>
          <p:nvPr/>
        </p:nvSpPr>
        <p:spPr>
          <a:xfrm>
            <a:off x="6424805" y="466446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Teddy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FDE9701B-2456-FCD1-D4F7-854AEBC25FCC}"/>
              </a:ext>
            </a:extLst>
          </p:cNvPr>
          <p:cNvSpPr/>
          <p:nvPr/>
        </p:nvSpPr>
        <p:spPr>
          <a:xfrm>
            <a:off x="6424805" y="63730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Sam</a:t>
            </a:r>
          </a:p>
        </p:txBody>
      </p:sp>
      <p:pic>
        <p:nvPicPr>
          <p:cNvPr id="8" name="Picture 7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2ECF9A98-7059-CFBD-DE4B-8917AEA8DC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83047" y="5263713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731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58711" y="1028594"/>
            <a:ext cx="1005551" cy="875582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59" y="2628664"/>
            <a:ext cx="1415979" cy="800336"/>
          </a:xfrm>
          <a:prstGeom prst="rect">
            <a:avLst/>
          </a:prstGeom>
        </p:spPr>
      </p:pic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2267258" y="586041"/>
            <a:ext cx="2359701" cy="1217869"/>
          </a:xfrm>
          <a:prstGeom prst="wedgeRoundRectCallout">
            <a:avLst>
              <a:gd name="adj1" fmla="val -66744"/>
              <a:gd name="adj2" fmla="val 39649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sp>
        <p:nvSpPr>
          <p:cNvPr id="34" name="Rounded Rectangular Callout 33">
            <a:extLst>
              <a:ext uri="{FF2B5EF4-FFF2-40B4-BE49-F238E27FC236}">
                <a16:creationId xmlns:a16="http://schemas.microsoft.com/office/drawing/2014/main" id="{AC53C890-863F-82C6-BA3F-F0A6E46977D7}"/>
              </a:ext>
            </a:extLst>
          </p:cNvPr>
          <p:cNvSpPr/>
          <p:nvPr/>
        </p:nvSpPr>
        <p:spPr>
          <a:xfrm>
            <a:off x="3782715" y="2211131"/>
            <a:ext cx="2359701" cy="1217869"/>
          </a:xfrm>
          <a:prstGeom prst="wedgeRoundRectCallout">
            <a:avLst>
              <a:gd name="adj1" fmla="val 67174"/>
              <a:gd name="adj2" fmla="val 38545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756" y="4381358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8" y="4255782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493" y="4326379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88212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69479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50746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13772D0-DA85-CA04-E2F5-5E9879B6B73F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6B4C853-F1D9-A687-0F3A-2266266BDBD2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EDF80AA-4DF3-8505-6F34-0009949B237C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0F475D3-4823-3094-4AAA-262AF37A34AA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D18CA2B-C2E6-339E-E33F-EF69F33B35FE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C8B31EB-597D-2D3D-E61F-1DEB6A1B226E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59E4512-CAC8-5CD3-EE17-14C855717AF4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4E495AC-8763-EDF5-A3AC-B4B6D2841A32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2F1D1472-4FD6-D609-EF47-E0F825911114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9CCF5B4-D0B4-ABEB-BDC4-1DEA6E74BDF6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FD44991F-E1C6-51B4-D6D4-9F674A380A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34" name="Picture 33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27BFBDFE-9EA4-3655-5420-2499F8AA8B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36" name="Picture 3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2E1E3EF5-A5FA-19C2-D07A-C0061F87018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38" name="Picture 3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F3B0A299-1557-7004-68B2-027A8772D32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123" name="Oval 122">
            <a:extLst>
              <a:ext uri="{FF2B5EF4-FFF2-40B4-BE49-F238E27FC236}">
                <a16:creationId xmlns:a16="http://schemas.microsoft.com/office/drawing/2014/main" id="{A8D2C1B1-7F43-1CA1-EFCA-38F9BD0BE91D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37A025F4-EA00-606B-9DDB-50DB7A789020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63D7F444-2F30-591D-A39C-99041C97517A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9AD73C6-CED8-A897-8ACB-2627B0B5FD95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682C9BDF-C91D-E020-170D-498DBD9EE0B5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47169508-EC05-3E1B-D45F-A1BE15AB123B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4BE6E44-5146-2A1D-C8D0-62AC67CE3668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FACA17FA-04F7-747E-A997-AA6EB6CA80E3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153ACFBD-83B6-C16D-9726-D07172FAA26B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9BE2D6A-B592-ED20-C5AE-B8379D154062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34372D4-6D44-5F9F-CCE4-DD420B5530F4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4EC18EBD-B946-630B-853F-E3318372D449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1D789422-0063-3FB9-F2F8-336D4FAC4C0C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0EED48F2-C137-A561-927F-2AA9C7BA88CB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81C8148-68B7-CA85-0E31-9560F36714C2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DD278863-F17C-1961-A10E-09EBC788E455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249A0BB5-CFE0-DD38-56CD-DC0A5A82B5BA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82E1D7C-2BFD-37CC-7BDD-8738D79167D2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2118258E-1687-5229-B3F5-ED0ADCC74C30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1D362AD4-2243-BC36-12E2-79EDF0BDA529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CD42A972-64AF-C057-49AE-AC4C614A6F7C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2D84A412-AA69-E7C5-3E17-71C86ED9392B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1EE05713-E44D-35F1-B99B-86C5E907726E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DA021128-B5FC-B3E4-4BD9-3D5591422977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C502A790-EB1B-2060-1C82-1F69A9682322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71A26F52-75D9-5CEC-56CD-717C31FA4E90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A4E96C21-6D83-CAFC-728D-F7D18154A150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B6210B90-2D37-3E6D-D953-B4055E9B0DF3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E18547F4-05A9-371C-8846-4F599A3BEB77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2DCB1AD-146E-437A-FDD3-839948B1E545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6694E57E-1EBA-A8DB-CF3E-C71207D03D41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C1A58D87-A12C-F692-5CC5-ACF8F3D9FAFD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638BE7CC-32A8-DCF3-6ABC-4FB3B4237180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6E7804D0-D756-BF19-AE95-005E3F30CA0B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5686660E-401C-67B0-244A-395F17D1904C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8EAA3E52-375A-A070-160C-22AC8C717586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C235558A-ADC6-F533-DD68-427DC59EFA12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C38A7647-EADD-B897-D2AF-4DBC29B1DB90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B2580256-CD89-3199-7C27-AD1E9374D94E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D1BC186A-095E-BFAA-9396-9A721FF54D3C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01EE8DBB-E6DD-2D56-2FF9-D2CB9F1D9A44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4253CD40-3A3D-2C1D-C0BF-55EFD665A5F7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539522ED-0850-4F01-DAB1-0AF5C1D3DC4B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B1AD3972-526B-3947-AFFD-121086415749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2E8FC112-27FB-2287-FF28-BFA8FB45E098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A21879FB-B8D2-3863-7E0D-283DE585D479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82C5E0E2-30BB-3B2E-A71D-9643F2326C33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52C07710-C929-6ED7-59E8-371CD9E99890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260703C4-CFEF-AE63-423B-A59123F0FABF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15540858-C8EE-EC9F-B1D0-079E3974C644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660EB11D-96E3-618E-08FE-1BCF94450FE3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84550F5D-342D-808A-E9DA-98FBE664216A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DB45424D-E17C-FE3A-8336-AD9B9B585492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F0AC529-FECA-0760-32C6-EDCAF88AB14B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785E334F-BBBE-9CA7-2B28-6D532DAB45C3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4B9F840-DBDC-2E30-57AB-86A783CE6C15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97DB456C-12FC-152F-2111-6152CA475DED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A0D452C5-A3AF-7F5D-A106-C8A6DC816245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16C76C0F-B688-34A7-3A5E-2B96FAE351C3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6FD292D9-983A-53CE-B969-6F197C395C58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27503504-908E-B639-8A43-645F976E9406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6F34FC29-1EDC-42E6-AD4C-0B1CDE580B92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5804AE7E-16C9-E632-8EC1-65A2DD466B87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FEBDCD5F-C0F2-325B-9169-45F38531E49F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A7BB9B31-B57B-092E-C325-A7219EF04833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0DBA8E49-CE89-0178-C1E8-C0EDB86701ED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E29E564C-838B-6539-D4BB-9F1D3681E322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CF616CA-ED5F-1526-A40A-BE7AB660A4F0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E48F0227-E791-B523-2B5D-6155CD98F386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1CE2D5D2-BB2C-D54C-7777-65C8B8A53AC2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BFBA7674-406A-6A4D-9B7D-54F7FF962512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E88D0C7D-CADF-423D-1542-573486354140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75BD38D7-6C9A-D286-ACF0-A7E8AE7358D1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CCE65BA8-C1FC-7CBA-802D-F64EB77BAA0A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441364C3-0689-CF99-C611-DA0F5B13B8B4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5A928AAC-5092-33C2-6917-6A4CA91335CA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7ECD7F4B-19AC-7C55-664B-9A3B23368D42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7125F5EE-4B74-72B4-828D-6C6D1184C567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87A062C5-4D1D-E4AB-DE26-726F80B3AF6A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736DC11D-B700-A784-82C4-3ED6A6C65D2E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3" name="Picture 20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C6BAE60B-116E-D918-BE89-5EEAC8465B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204" name="Picture 203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351215D-3943-F701-3959-318DB551AE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217" name="Table 236">
            <a:extLst>
              <a:ext uri="{FF2B5EF4-FFF2-40B4-BE49-F238E27FC236}">
                <a16:creationId xmlns:a16="http://schemas.microsoft.com/office/drawing/2014/main" id="{22249598-C541-E4BE-D8DC-F609E44376E2}"/>
              </a:ext>
            </a:extLst>
          </p:cNvPr>
          <p:cNvGraphicFramePr>
            <a:graphicFrameLocks noGrp="1"/>
          </p:cNvGraphicFramePr>
          <p:nvPr/>
        </p:nvGraphicFramePr>
        <p:xfrm>
          <a:off x="5474036" y="2840018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218" name="Picture 217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A63B4A02-BA93-BBCB-16D2-222F3A2C0E3A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219" name="Oval 218">
            <a:extLst>
              <a:ext uri="{FF2B5EF4-FFF2-40B4-BE49-F238E27FC236}">
                <a16:creationId xmlns:a16="http://schemas.microsoft.com/office/drawing/2014/main" id="{3D81BB33-11EC-F58B-2890-FE5565BBF8EE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210F60E7-01C9-7045-059E-FE80818C3F84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1" name="Picture 220">
            <a:extLst>
              <a:ext uri="{FF2B5EF4-FFF2-40B4-BE49-F238E27FC236}">
                <a16:creationId xmlns:a16="http://schemas.microsoft.com/office/drawing/2014/main" id="{7AADCCE8-C1B0-BEB4-6543-CF6A09759C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222" name="Picture 221">
            <a:extLst>
              <a:ext uri="{FF2B5EF4-FFF2-40B4-BE49-F238E27FC236}">
                <a16:creationId xmlns:a16="http://schemas.microsoft.com/office/drawing/2014/main" id="{BE302BDC-98B6-98AA-FD5F-13D2B464F7D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  <p:graphicFrame>
        <p:nvGraphicFramePr>
          <p:cNvPr id="223" name="Table 139">
            <a:extLst>
              <a:ext uri="{FF2B5EF4-FFF2-40B4-BE49-F238E27FC236}">
                <a16:creationId xmlns:a16="http://schemas.microsoft.com/office/drawing/2014/main" id="{82934D6A-87DC-128D-1CDA-B1608D870553}"/>
              </a:ext>
            </a:extLst>
          </p:cNvPr>
          <p:cNvGraphicFramePr>
            <a:graphicFrameLocks noGrp="1"/>
          </p:cNvGraphicFramePr>
          <p:nvPr/>
        </p:nvGraphicFramePr>
        <p:xfrm>
          <a:off x="260859" y="2840018"/>
          <a:ext cx="4892050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683026156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B5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err="1">
                          <a:solidFill>
                            <a:schemeClr val="tx1"/>
                          </a:solidFill>
                        </a:rPr>
                        <a:t>Thth</a:t>
                      </a:r>
                      <a:endParaRPr lang="en-GB" sz="1400" b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225" name="Oval 224">
            <a:extLst>
              <a:ext uri="{FF2B5EF4-FFF2-40B4-BE49-F238E27FC236}">
                <a16:creationId xmlns:a16="http://schemas.microsoft.com/office/drawing/2014/main" id="{4787F402-438D-F044-3D4E-4B7857CDC527}"/>
              </a:ext>
            </a:extLst>
          </p:cNvPr>
          <p:cNvSpPr/>
          <p:nvPr/>
        </p:nvSpPr>
        <p:spPr>
          <a:xfrm>
            <a:off x="3660009" y="331933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26" name="Table 139">
            <a:extLst>
              <a:ext uri="{FF2B5EF4-FFF2-40B4-BE49-F238E27FC236}">
                <a16:creationId xmlns:a16="http://schemas.microsoft.com/office/drawing/2014/main" id="{4D23BA25-9F9E-E8C6-C402-B3D60F34C188}"/>
              </a:ext>
            </a:extLst>
          </p:cNvPr>
          <p:cNvGraphicFramePr>
            <a:graphicFrameLocks noGrp="1"/>
          </p:cNvGraphicFramePr>
          <p:nvPr/>
        </p:nvGraphicFramePr>
        <p:xfrm>
          <a:off x="258328" y="3586040"/>
          <a:ext cx="4890858" cy="95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694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Millions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Thousands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940172"/>
                  </a:ext>
                </a:extLst>
              </a:tr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2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pic>
        <p:nvPicPr>
          <p:cNvPr id="227" name="Graphic 226">
            <a:extLst>
              <a:ext uri="{FF2B5EF4-FFF2-40B4-BE49-F238E27FC236}">
                <a16:creationId xmlns:a16="http://schemas.microsoft.com/office/drawing/2014/main" id="{9C36BFBF-FA38-0135-B021-19F1FDDC654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 l="36343" t="35304" r="35371" b="35571"/>
          <a:stretch/>
        </p:blipFill>
        <p:spPr>
          <a:xfrm>
            <a:off x="3679241" y="2081375"/>
            <a:ext cx="505417" cy="502282"/>
          </a:xfrm>
          <a:prstGeom prst="rect">
            <a:avLst/>
          </a:prstGeom>
        </p:spPr>
      </p:pic>
      <p:pic>
        <p:nvPicPr>
          <p:cNvPr id="228" name="Graphic 227">
            <a:extLst>
              <a:ext uri="{FF2B5EF4-FFF2-40B4-BE49-F238E27FC236}">
                <a16:creationId xmlns:a16="http://schemas.microsoft.com/office/drawing/2014/main" id="{B4B76CBB-4F06-9913-E37C-65A91C8DA498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 l="35647" t="35171" r="35982" b="35436"/>
          <a:stretch/>
        </p:blipFill>
        <p:spPr>
          <a:xfrm>
            <a:off x="4171464" y="2079072"/>
            <a:ext cx="506904" cy="506889"/>
          </a:xfrm>
          <a:prstGeom prst="rect">
            <a:avLst/>
          </a:prstGeom>
        </p:spPr>
      </p:pic>
      <p:pic>
        <p:nvPicPr>
          <p:cNvPr id="229" name="Graphic 228">
            <a:extLst>
              <a:ext uri="{FF2B5EF4-FFF2-40B4-BE49-F238E27FC236}">
                <a16:creationId xmlns:a16="http://schemas.microsoft.com/office/drawing/2014/main" id="{1163E1D7-ADCD-659C-2E76-9574CA903EF0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 l="35207" t="35290" r="36506" b="35643"/>
          <a:stretch/>
        </p:blipFill>
        <p:spPr>
          <a:xfrm>
            <a:off x="4665172" y="2081375"/>
            <a:ext cx="505418" cy="502282"/>
          </a:xfrm>
          <a:prstGeom prst="rect">
            <a:avLst/>
          </a:prstGeom>
        </p:spPr>
      </p:pic>
      <p:pic>
        <p:nvPicPr>
          <p:cNvPr id="230" name="Picture 229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3C88A6C3-6F1C-8F71-3434-18655FAB36EE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36333" t="35204" r="35211" b="35542"/>
          <a:stretch/>
        </p:blipFill>
        <p:spPr>
          <a:xfrm>
            <a:off x="2691834" y="2081027"/>
            <a:ext cx="506891" cy="502978"/>
          </a:xfrm>
          <a:prstGeom prst="rect">
            <a:avLst/>
          </a:prstGeom>
        </p:spPr>
      </p:pic>
      <p:pic>
        <p:nvPicPr>
          <p:cNvPr id="231" name="Picture 230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1B28436D-9A0B-2505-779F-DB3D9312396C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663" t="35141" r="35800" b="35511"/>
          <a:stretch/>
        </p:blipFill>
        <p:spPr>
          <a:xfrm>
            <a:off x="2196715" y="2080223"/>
            <a:ext cx="508313" cy="504586"/>
          </a:xfrm>
          <a:prstGeom prst="rect">
            <a:avLst/>
          </a:prstGeom>
        </p:spPr>
      </p:pic>
      <p:pic>
        <p:nvPicPr>
          <p:cNvPr id="232" name="Picture 231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5FDB0667-F76A-8A65-7498-05C54DFDACAC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5155" t="35025" r="36252" b="35494"/>
          <a:stretch/>
        </p:blipFill>
        <p:spPr>
          <a:xfrm>
            <a:off x="1701595" y="2079071"/>
            <a:ext cx="508314" cy="506890"/>
          </a:xfrm>
          <a:prstGeom prst="rect">
            <a:avLst/>
          </a:prstGeom>
        </p:spPr>
      </p:pic>
      <p:pic>
        <p:nvPicPr>
          <p:cNvPr id="233" name="Picture 232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4182AEF6-F7C4-2545-7A99-7CA57CC6C717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36220" t="34774" r="35188" b="35971"/>
          <a:stretch/>
        </p:blipFill>
        <p:spPr>
          <a:xfrm>
            <a:off x="1206477" y="2081028"/>
            <a:ext cx="508312" cy="502977"/>
          </a:xfrm>
          <a:prstGeom prst="rect">
            <a:avLst/>
          </a:prstGeom>
        </p:spPr>
      </p:pic>
      <p:pic>
        <p:nvPicPr>
          <p:cNvPr id="234" name="Picture 233" descr="A circle with numbers on it&#10;&#10;Description automatically generated">
            <a:extLst>
              <a:ext uri="{FF2B5EF4-FFF2-40B4-BE49-F238E27FC236}">
                <a16:creationId xmlns:a16="http://schemas.microsoft.com/office/drawing/2014/main" id="{0793AA33-917E-82DB-7196-9F4456689121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35860" t="34754" r="35664" b="35925"/>
          <a:stretch/>
        </p:blipFill>
        <p:spPr>
          <a:xfrm>
            <a:off x="714254" y="2081027"/>
            <a:ext cx="505417" cy="502978"/>
          </a:xfrm>
          <a:prstGeom prst="rect">
            <a:avLst/>
          </a:prstGeom>
        </p:spPr>
      </p:pic>
      <p:pic>
        <p:nvPicPr>
          <p:cNvPr id="235" name="Picture 234" descr="A number in a circle&#10;&#10;Description automatically generated">
            <a:extLst>
              <a:ext uri="{FF2B5EF4-FFF2-40B4-BE49-F238E27FC236}">
                <a16:creationId xmlns:a16="http://schemas.microsoft.com/office/drawing/2014/main" id="{476BFF77-E6B1-7CF6-1475-36BA8C366320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35827" t="34315" r="35713" b="36203"/>
          <a:stretch/>
        </p:blipFill>
        <p:spPr>
          <a:xfrm>
            <a:off x="3185531" y="2079072"/>
            <a:ext cx="506904" cy="506889"/>
          </a:xfrm>
          <a:prstGeom prst="rect">
            <a:avLst/>
          </a:prstGeom>
        </p:spPr>
      </p:pic>
      <p:pic>
        <p:nvPicPr>
          <p:cNvPr id="236" name="Picture 235" descr="A white circle with numbers on it&#10;&#10;Description automatically generated">
            <a:extLst>
              <a:ext uri="{FF2B5EF4-FFF2-40B4-BE49-F238E27FC236}">
                <a16:creationId xmlns:a16="http://schemas.microsoft.com/office/drawing/2014/main" id="{04268D6A-5012-1540-C77D-7218FEA1BB7F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5969" t="34404" r="35536" b="36110"/>
          <a:stretch/>
        </p:blipFill>
        <p:spPr>
          <a:xfrm>
            <a:off x="218976" y="2079064"/>
            <a:ext cx="508472" cy="506904"/>
          </a:xfrm>
          <a:prstGeom prst="rect">
            <a:avLst/>
          </a:prstGeom>
        </p:spPr>
      </p:pic>
      <p:pic>
        <p:nvPicPr>
          <p:cNvPr id="237" name="Picture 236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34577458-776F-7118-2109-B6FD5EBC1B2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121701" y="2045092"/>
            <a:ext cx="597927" cy="583200"/>
          </a:xfrm>
          <a:prstGeom prst="rect">
            <a:avLst/>
          </a:prstGeom>
        </p:spPr>
      </p:pic>
      <p:pic>
        <p:nvPicPr>
          <p:cNvPr id="238" name="Picture 237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43F835C1-8151-6782-1B2F-85AEFF477A01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627601" y="2044305"/>
            <a:ext cx="599542" cy="584775"/>
          </a:xfrm>
          <a:prstGeom prst="rect">
            <a:avLst/>
          </a:prstGeom>
        </p:spPr>
      </p:pic>
      <p:pic>
        <p:nvPicPr>
          <p:cNvPr id="239" name="Picture 238">
            <a:extLst>
              <a:ext uri="{FF2B5EF4-FFF2-40B4-BE49-F238E27FC236}">
                <a16:creationId xmlns:a16="http://schemas.microsoft.com/office/drawing/2014/main" id="{30A2BADC-98D4-EEB8-03E8-0EE99BD5B1E6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/>
        </p:blipFill>
        <p:spPr>
          <a:xfrm>
            <a:off x="6135116" y="2045092"/>
            <a:ext cx="597928" cy="5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0C0496D4-FCAC-E757-EA1A-9E505EC457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3" name="Picture 2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0B218535-722A-DA80-FDF8-A7C63F7F6C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4" name="Picture 3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55B7B746-0678-F88F-1710-93BA0C1EBF6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5" name="Picture 4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2039BF87-BE96-8BC7-383E-861AA9D6047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6" name="Picture 5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9BD3F330-E526-5B67-744E-6696F97BED2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7" name="Picture 6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AE5ED4EE-F472-58C9-0F60-C33607FF294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8" name="Picture 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75345FE6-01DC-C67A-9DC3-A89F30ACB37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9" name="Picture 8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3A5534E5-886F-78C2-EEE5-07879755C79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10" name="Picture 9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5DC621D6-0344-170D-AA3E-2F7F7A86916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11" name="Picture 10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E2DBEC86-5B52-F27A-BEA0-607701237A3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12" name="Picture 11" descr="A picture containing green&#10;&#10;Description automatically generated">
            <a:extLst>
              <a:ext uri="{FF2B5EF4-FFF2-40B4-BE49-F238E27FC236}">
                <a16:creationId xmlns:a16="http://schemas.microsoft.com/office/drawing/2014/main" id="{67A0C266-A0E4-D45D-D2EA-84867B0B25F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13" name="Picture 12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8773B917-0E39-53BC-5EFB-CBE62810F29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14" name="Picture 13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800C9340-F482-D8D8-7136-6D5625676A5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15" name="Picture 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CCE8B9EF-5CCD-A16B-0D6C-687768B741E8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16" name="Picture 1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3F984A88-78F2-E921-8D8A-C382984B7319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18" name="Picture 1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28172FA6-905A-7FFB-3CE2-51FE69F76759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20" name="Picture 1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FD680B19-B511-EDAE-35CF-9666752DC98E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22" name="Picture 21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679535A7-3DAC-70DD-5E73-A557CFB851BF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24" name="Picture 23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83859D18-B026-1729-4E07-D0C015506593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26" name="Picture 25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C29202FC-8B7A-5582-DAFC-96ECC2EEB034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28" name="Picture 27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4258219F-A521-894E-BDED-3E7299F2EFFF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29" name="Picture 28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A818DFE6-D187-4A34-66B9-BDC33B3F3D67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30" name="Picture 29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E9EA35B5-ABD9-408C-C5E0-EC440086A5A3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31" name="Picture 30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A79A2801-0B47-21D3-F20F-B002F370524C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32" name="Picture 31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46A90874-5E45-DE14-9EC1-61F3E6E53E36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33" name="Picture 3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81D1F58C-6A1F-67EC-8BBA-9D7B37C9131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35" name="Picture 3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DE99A0B0-D7ED-ED5D-997B-7DC3CEAD60F0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36" name="Picture 3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B5A8638F-6314-1D69-42CD-EB9C9DC1E56F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37" name="Picture 36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7ABE73EF-75F5-71DC-D51F-1BC0116FE2D2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39" name="Picture 38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58F7E2C0-F181-50A5-B799-166A3BEB95C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40" name="Picture 39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16886738-0412-C82A-6F2C-55161BC3D2A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42" name="Picture 41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D92D17E6-262A-3F18-C9FB-E1614E94F092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44" name="Picture 43" descr="A picture containing green&#10;&#10;Description automatically generated">
            <a:extLst>
              <a:ext uri="{FF2B5EF4-FFF2-40B4-BE49-F238E27FC236}">
                <a16:creationId xmlns:a16="http://schemas.microsoft.com/office/drawing/2014/main" id="{E3FE0AC5-9AE4-0F9E-DEAC-77B3C7CC8CA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45" name="Picture 44" descr="A red container full of nails&#10;&#10;Description automatically generated with low confidence">
            <a:extLst>
              <a:ext uri="{FF2B5EF4-FFF2-40B4-BE49-F238E27FC236}">
                <a16:creationId xmlns:a16="http://schemas.microsoft.com/office/drawing/2014/main" id="{0989E63B-F8CE-B70F-29F6-1013C3000628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390" t="4140" r="15872" b="17862"/>
          <a:stretch/>
        </p:blipFill>
        <p:spPr>
          <a:xfrm>
            <a:off x="3689297" y="2133339"/>
            <a:ext cx="937190" cy="647090"/>
          </a:xfrm>
          <a:prstGeom prst="rect">
            <a:avLst/>
          </a:prstGeom>
        </p:spPr>
      </p:pic>
      <p:pic>
        <p:nvPicPr>
          <p:cNvPr id="46" name="Picture 4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3C0A93D3-CF6B-D707-5650-18D28DA9D89E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47" name="Picture 46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FE09E41B-0B4B-1894-DED2-DFAE7586B5B3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48" name="Picture 4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C93A91DD-DDCA-DF3B-393C-ABD0D813853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49" name="Picture 48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879FBDF1-3A4A-0AA2-E6B7-6FAAFAED18D1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838578" y="2502095"/>
            <a:ext cx="185374" cy="308823"/>
          </a:xfrm>
          <a:prstGeom prst="rect">
            <a:avLst/>
          </a:prstGeom>
        </p:spPr>
      </p:pic>
      <p:pic>
        <p:nvPicPr>
          <p:cNvPr id="50" name="Picture 49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89577CF9-1AAC-CF42-A7E2-CF4FD5D14717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32976" t="37668" r="40649" b="27135"/>
          <a:stretch/>
        </p:blipFill>
        <p:spPr>
          <a:xfrm>
            <a:off x="5408688" y="2332603"/>
            <a:ext cx="358436" cy="478315"/>
          </a:xfrm>
          <a:prstGeom prst="rect">
            <a:avLst/>
          </a:prstGeom>
        </p:spPr>
      </p:pic>
      <p:pic>
        <p:nvPicPr>
          <p:cNvPr id="51" name="Picture 50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DBE6B236-C23D-5839-0C88-38AFC08BE6C5}"/>
              </a:ext>
            </a:extLst>
          </p:cNvPr>
          <p:cNvPicPr>
            <a:picLocks noChangeAspect="1"/>
          </p:cNvPicPr>
          <p:nvPr/>
        </p:nvPicPr>
        <p:blipFill rotWithShape="1">
          <a:blip r:embed="rId29"/>
          <a:srcRect l="21135" t="27961" r="26206" b="38117"/>
          <a:stretch/>
        </p:blipFill>
        <p:spPr>
          <a:xfrm>
            <a:off x="4626487" y="2311273"/>
            <a:ext cx="742518" cy="478314"/>
          </a:xfrm>
          <a:prstGeom prst="rect">
            <a:avLst/>
          </a:prstGeom>
        </p:spPr>
      </p:pic>
      <p:pic>
        <p:nvPicPr>
          <p:cNvPr id="52" name="Picture 51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698CE1BB-0320-1337-DF0D-C67242ECC6A8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53" name="Picture 5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1E0AF0DE-348D-6D1C-85EC-4AE6A93774A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54" name="Picture 53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0A795076-6789-2370-0D7C-047FA6F89574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55" name="Picture 54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2ABD26F1-2A37-2C1D-5B6F-B84AD31D3D41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56" name="Picture 5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5B8147A7-228F-2154-EC2A-54CE8638D1F2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57" name="Picture 56" descr="A close up of a coin&#10;&#10;Description automatically generated">
            <a:extLst>
              <a:ext uri="{FF2B5EF4-FFF2-40B4-BE49-F238E27FC236}">
                <a16:creationId xmlns:a16="http://schemas.microsoft.com/office/drawing/2014/main" id="{D06828FC-0E66-9053-0D48-AF47C52FDBB5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58" name="Picture 57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F86C5476-0D1A-7A08-D64D-B0351BDE7627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59" name="Picture 58" descr="A close up of a coin&#10;&#10;Description automatically generated">
            <a:extLst>
              <a:ext uri="{FF2B5EF4-FFF2-40B4-BE49-F238E27FC236}">
                <a16:creationId xmlns:a16="http://schemas.microsoft.com/office/drawing/2014/main" id="{6C9C5652-6940-5676-C4B5-F8D9EB00D47E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60" name="Picture 59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221582BE-E33A-F0E6-DD91-A3453C572BA1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61" name="Picture 60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2A7B95DB-076A-16F6-208E-C0DCC26A58AD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62" name="Picture 61" descr="A close-up of a currency&#10;&#10;Description automatically generated">
            <a:extLst>
              <a:ext uri="{FF2B5EF4-FFF2-40B4-BE49-F238E27FC236}">
                <a16:creationId xmlns:a16="http://schemas.microsoft.com/office/drawing/2014/main" id="{E0903AD8-C1E3-4609-C323-3BBAB5917C22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63" name="Picture 62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6390C76C-0BCF-EB82-13F2-F7D51BA461C6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64" name="Picture 63" descr="A close-up of a currency&#10;&#10;Description automatically generated">
            <a:extLst>
              <a:ext uri="{FF2B5EF4-FFF2-40B4-BE49-F238E27FC236}">
                <a16:creationId xmlns:a16="http://schemas.microsoft.com/office/drawing/2014/main" id="{AB8D7C08-B575-BFBB-1AB8-14C9B779BA28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65" name="Picture 64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2585F61D-F500-B1E7-D399-0FB54E4860EF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66" name="Picture 65" descr="A close-up of a currency&#10;&#10;Description automatically generated">
            <a:extLst>
              <a:ext uri="{FF2B5EF4-FFF2-40B4-BE49-F238E27FC236}">
                <a16:creationId xmlns:a16="http://schemas.microsoft.com/office/drawing/2014/main" id="{38C9D308-FBFD-66C3-1C88-74CF8DECB5E3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67" name="Picture 66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58BC5B90-03D5-87F0-0639-FD902CA75F0C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68" name="Picture 67" descr="A close-up of a bank card&#10;&#10;Description automatically generated">
            <a:extLst>
              <a:ext uri="{FF2B5EF4-FFF2-40B4-BE49-F238E27FC236}">
                <a16:creationId xmlns:a16="http://schemas.microsoft.com/office/drawing/2014/main" id="{EE3582A2-13D7-244B-72B5-2A23ADADE5CB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3835963" y="314617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92EF935-039D-4372-918A-54DD8B00453B}">
  <ds:schemaRefs>
    <ds:schemaRef ds:uri="1773a752-338d-48d4-aab1-fb5d939e1fab"/>
    <ds:schemaRef ds:uri="e9e213f7-a068-4185-ae5b-85aa76b56db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BCC0FED-6492-4D67-941E-FB1401658806}">
  <ds:schemaRefs>
    <ds:schemaRef ds:uri="1773a752-338d-48d4-aab1-fb5d939e1fab"/>
    <ds:schemaRef ds:uri="e9e213f7-a068-4185-ae5b-85aa76b56db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Application>Microsoft Office PowerPoint</Application>
  <PresentationFormat>On-screen Show (4:3)</PresentationFormat>
  <Slides>24</Slides>
  <Notes>0</Notes>
  <HiddenSlides>0</HiddenSlide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revision>1</cp:revision>
  <dcterms:created xsi:type="dcterms:W3CDTF">2023-08-02T14:09:38Z</dcterms:created>
  <dcterms:modified xsi:type="dcterms:W3CDTF">2024-08-20T14:13:43Z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