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  <p:sldMasterId id="2147483672" r:id="rId5"/>
    <p:sldMasterId id="2147483720" r:id="rId6"/>
    <p:sldMasterId id="2147483698" r:id="rId7"/>
    <p:sldMasterId id="2147483718" r:id="rId8"/>
    <p:sldMasterId id="2147483717" r:id="rId9"/>
  </p:sldMasterIdLst>
  <p:notesMasterIdLst>
    <p:notesMasterId r:id="rId17"/>
  </p:notesMasterIdLst>
  <p:sldIdLst>
    <p:sldId id="312" r:id="rId10"/>
    <p:sldId id="295" r:id="rId11"/>
    <p:sldId id="314" r:id="rId12"/>
    <p:sldId id="315" r:id="rId13"/>
    <p:sldId id="316" r:id="rId14"/>
    <p:sldId id="296" r:id="rId15"/>
    <p:sldId id="30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744" userDrawn="1">
          <p15:clr>
            <a:srgbClr val="A4A3A4"/>
          </p15:clr>
        </p15:guide>
        <p15:guide id="2" orient="horz" pos="179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F3A"/>
    <a:srgbClr val="8F9194"/>
    <a:srgbClr val="FEC019"/>
    <a:srgbClr val="F4F0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526F2E-297D-48E8-B3D3-11F14C40091F}" v="2" dt="2023-06-22T09:04:35.1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19" autoAdjust="0"/>
    <p:restoredTop sz="94694"/>
  </p:normalViewPr>
  <p:slideViewPr>
    <p:cSldViewPr snapToGrid="0">
      <p:cViewPr varScale="1">
        <p:scale>
          <a:sx n="62" d="100"/>
          <a:sy n="62" d="100"/>
        </p:scale>
        <p:origin x="584" y="56"/>
      </p:cViewPr>
      <p:guideLst>
        <p:guide pos="2744"/>
        <p:guide orient="horz" pos="17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Cooper" userId="a485cd04-300f-4d74-bc87-860b6b137f07" providerId="ADAL" clId="{F148E7DB-ED06-4628-9970-A373394AA024}"/>
    <pc:docChg chg="undo custSel addSld delSld modSld sldOrd">
      <pc:chgData name="Charlotte Cooper" userId="a485cd04-300f-4d74-bc87-860b6b137f07" providerId="ADAL" clId="{F148E7DB-ED06-4628-9970-A373394AA024}" dt="2023-03-31T15:33:01.272" v="284"/>
      <pc:docMkLst>
        <pc:docMk/>
      </pc:docMkLst>
      <pc:sldChg chg="del">
        <pc:chgData name="Charlotte Cooper" userId="a485cd04-300f-4d74-bc87-860b6b137f07" providerId="ADAL" clId="{F148E7DB-ED06-4628-9970-A373394AA024}" dt="2023-03-31T14:45:56.850" v="106" actId="47"/>
        <pc:sldMkLst>
          <pc:docMk/>
          <pc:sldMk cId="781506022" sldId="301"/>
        </pc:sldMkLst>
      </pc:sldChg>
      <pc:sldChg chg="del">
        <pc:chgData name="Charlotte Cooper" userId="a485cd04-300f-4d74-bc87-860b6b137f07" providerId="ADAL" clId="{F148E7DB-ED06-4628-9970-A373394AA024}" dt="2023-03-31T14:45:57.501" v="107" actId="47"/>
        <pc:sldMkLst>
          <pc:docMk/>
          <pc:sldMk cId="812418738" sldId="313"/>
        </pc:sldMkLst>
      </pc:sldChg>
      <pc:sldChg chg="addSp delSp modSp mod ord addAnim delAnim modAnim">
        <pc:chgData name="Charlotte Cooper" userId="a485cd04-300f-4d74-bc87-860b6b137f07" providerId="ADAL" clId="{F148E7DB-ED06-4628-9970-A373394AA024}" dt="2023-03-31T15:32:24.687" v="277"/>
        <pc:sldMkLst>
          <pc:docMk/>
          <pc:sldMk cId="329514510" sldId="314"/>
        </pc:sldMkLst>
        <pc:spChg chg="mod">
          <ac:chgData name="Charlotte Cooper" userId="a485cd04-300f-4d74-bc87-860b6b137f07" providerId="ADAL" clId="{F148E7DB-ED06-4628-9970-A373394AA024}" dt="2023-03-31T14:54:19.168" v="205" actId="20577"/>
          <ac:spMkLst>
            <pc:docMk/>
            <pc:sldMk cId="329514510" sldId="314"/>
            <ac:spMk id="2" creationId="{5161537B-3E93-71BF-3B94-EE25679EE9AE}"/>
          </ac:spMkLst>
        </pc:spChg>
        <pc:spChg chg="mod">
          <ac:chgData name="Charlotte Cooper" userId="a485cd04-300f-4d74-bc87-860b6b137f07" providerId="ADAL" clId="{F148E7DB-ED06-4628-9970-A373394AA024}" dt="2023-03-31T14:38:16.085" v="14" actId="20577"/>
          <ac:spMkLst>
            <pc:docMk/>
            <pc:sldMk cId="329514510" sldId="314"/>
            <ac:spMk id="4" creationId="{19F1B9F4-346B-1C6D-0285-6CFAB78C4000}"/>
          </ac:spMkLst>
        </pc:spChg>
        <pc:spChg chg="del">
          <ac:chgData name="Charlotte Cooper" userId="a485cd04-300f-4d74-bc87-860b6b137f07" providerId="ADAL" clId="{F148E7DB-ED06-4628-9970-A373394AA024}" dt="2023-03-31T14:48:18.238" v="109" actId="478"/>
          <ac:spMkLst>
            <pc:docMk/>
            <pc:sldMk cId="329514510" sldId="314"/>
            <ac:spMk id="5" creationId="{645B4B03-320D-F2A6-F972-50B5B97D96C9}"/>
          </ac:spMkLst>
        </pc:spChg>
        <pc:spChg chg="mod">
          <ac:chgData name="Charlotte Cooper" userId="a485cd04-300f-4d74-bc87-860b6b137f07" providerId="ADAL" clId="{F148E7DB-ED06-4628-9970-A373394AA024}" dt="2023-03-31T14:54:27.937" v="216" actId="1076"/>
          <ac:spMkLst>
            <pc:docMk/>
            <pc:sldMk cId="329514510" sldId="314"/>
            <ac:spMk id="7" creationId="{AD857606-E587-FA45-598C-CF3C64B3B7E2}"/>
          </ac:spMkLst>
        </pc:spChg>
        <pc:spChg chg="del mod">
          <ac:chgData name="Charlotte Cooper" userId="a485cd04-300f-4d74-bc87-860b6b137f07" providerId="ADAL" clId="{F148E7DB-ED06-4628-9970-A373394AA024}" dt="2023-03-31T14:48:25.597" v="111" actId="478"/>
          <ac:spMkLst>
            <pc:docMk/>
            <pc:sldMk cId="329514510" sldId="314"/>
            <ac:spMk id="9" creationId="{C2ADA3A3-499C-1A2A-4FBB-69C5B4C1FA0F}"/>
          </ac:spMkLst>
        </pc:spChg>
        <pc:spChg chg="del">
          <ac:chgData name="Charlotte Cooper" userId="a485cd04-300f-4d74-bc87-860b6b137f07" providerId="ADAL" clId="{F148E7DB-ED06-4628-9970-A373394AA024}" dt="2023-03-31T14:48:28.088" v="112" actId="478"/>
          <ac:spMkLst>
            <pc:docMk/>
            <pc:sldMk cId="329514510" sldId="314"/>
            <ac:spMk id="10" creationId="{36B58847-2376-B249-C0E9-357CD5426D8D}"/>
          </ac:spMkLst>
        </pc:spChg>
        <pc:grpChg chg="mod">
          <ac:chgData name="Charlotte Cooper" userId="a485cd04-300f-4d74-bc87-860b6b137f07" providerId="ADAL" clId="{F148E7DB-ED06-4628-9970-A373394AA024}" dt="2023-03-31T14:55:11.383" v="230" actId="1076"/>
          <ac:grpSpMkLst>
            <pc:docMk/>
            <pc:sldMk cId="329514510" sldId="314"/>
            <ac:grpSpMk id="51" creationId="{E2679A6D-A03B-EB81-A83D-6123FA0C7700}"/>
          </ac:grpSpMkLst>
        </pc:grpChg>
        <pc:grpChg chg="mod">
          <ac:chgData name="Charlotte Cooper" userId="a485cd04-300f-4d74-bc87-860b6b137f07" providerId="ADAL" clId="{F148E7DB-ED06-4628-9970-A373394AA024}" dt="2023-03-31T14:52:12.419" v="157" actId="1076"/>
          <ac:grpSpMkLst>
            <pc:docMk/>
            <pc:sldMk cId="329514510" sldId="314"/>
            <ac:grpSpMk id="53" creationId="{493B484F-9702-5F00-DCF0-66ABD3584B62}"/>
          </ac:grpSpMkLst>
        </pc:grpChg>
        <pc:picChg chg="mod">
          <ac:chgData name="Charlotte Cooper" userId="a485cd04-300f-4d74-bc87-860b6b137f07" providerId="ADAL" clId="{F148E7DB-ED06-4628-9970-A373394AA024}" dt="2023-03-31T14:52:01.587" v="152" actId="1076"/>
          <ac:picMkLst>
            <pc:docMk/>
            <pc:sldMk cId="329514510" sldId="314"/>
            <ac:picMk id="6" creationId="{9E9A61A8-1DCC-941C-A4C0-095F96B38DB4}"/>
          </ac:picMkLst>
        </pc:picChg>
        <pc:picChg chg="mod">
          <ac:chgData name="Charlotte Cooper" userId="a485cd04-300f-4d74-bc87-860b6b137f07" providerId="ADAL" clId="{F148E7DB-ED06-4628-9970-A373394AA024}" dt="2023-03-31T14:54:48.136" v="222" actId="1076"/>
          <ac:picMkLst>
            <pc:docMk/>
            <pc:sldMk cId="329514510" sldId="314"/>
            <ac:picMk id="8" creationId="{A0E3F81C-7064-4A67-E3A4-05728883C010}"/>
          </ac:picMkLst>
        </pc:picChg>
        <pc:picChg chg="add mod ord">
          <ac:chgData name="Charlotte Cooper" userId="a485cd04-300f-4d74-bc87-860b6b137f07" providerId="ADAL" clId="{F148E7DB-ED06-4628-9970-A373394AA024}" dt="2023-03-31T14:54:59.504" v="226" actId="1076"/>
          <ac:picMkLst>
            <pc:docMk/>
            <pc:sldMk cId="329514510" sldId="314"/>
            <ac:picMk id="12" creationId="{33845D73-CD0F-758B-FD79-15E419E8D110}"/>
          </ac:picMkLst>
        </pc:picChg>
        <pc:picChg chg="add del mod">
          <ac:chgData name="Charlotte Cooper" userId="a485cd04-300f-4d74-bc87-860b6b137f07" providerId="ADAL" clId="{F148E7DB-ED06-4628-9970-A373394AA024}" dt="2023-03-31T14:51:46.850" v="149" actId="1076"/>
          <ac:picMkLst>
            <pc:docMk/>
            <pc:sldMk cId="329514510" sldId="314"/>
            <ac:picMk id="14" creationId="{5C84F8E7-5549-08C2-C69A-725611662ACF}"/>
          </ac:picMkLst>
        </pc:picChg>
        <pc:picChg chg="add del mod">
          <ac:chgData name="Charlotte Cooper" userId="a485cd04-300f-4d74-bc87-860b6b137f07" providerId="ADAL" clId="{F148E7DB-ED06-4628-9970-A373394AA024}" dt="2023-03-31T14:41:58.787" v="33" actId="478"/>
          <ac:picMkLst>
            <pc:docMk/>
            <pc:sldMk cId="329514510" sldId="314"/>
            <ac:picMk id="15" creationId="{451D7473-B845-F6E4-AD8C-C320BE41B880}"/>
          </ac:picMkLst>
        </pc:picChg>
        <pc:picChg chg="add mod ord">
          <ac:chgData name="Charlotte Cooper" userId="a485cd04-300f-4d74-bc87-860b6b137f07" providerId="ADAL" clId="{F148E7DB-ED06-4628-9970-A373394AA024}" dt="2023-03-31T14:55:03.378" v="228" actId="1076"/>
          <ac:picMkLst>
            <pc:docMk/>
            <pc:sldMk cId="329514510" sldId="314"/>
            <ac:picMk id="17" creationId="{41FC43A0-1FB1-EEC2-F403-45F3D3AFB158}"/>
          </ac:picMkLst>
        </pc:picChg>
        <pc:picChg chg="mod">
          <ac:chgData name="Charlotte Cooper" userId="a485cd04-300f-4d74-bc87-860b6b137f07" providerId="ADAL" clId="{F148E7DB-ED06-4628-9970-A373394AA024}" dt="2023-03-31T14:51:23.405" v="145" actId="1076"/>
          <ac:picMkLst>
            <pc:docMk/>
            <pc:sldMk cId="329514510" sldId="314"/>
            <ac:picMk id="18" creationId="{719BB12D-DC57-9194-124F-424CD757A693}"/>
          </ac:picMkLst>
        </pc:picChg>
        <pc:picChg chg="add mod">
          <ac:chgData name="Charlotte Cooper" userId="a485cd04-300f-4d74-bc87-860b6b137f07" providerId="ADAL" clId="{F148E7DB-ED06-4628-9970-A373394AA024}" dt="2023-03-31T14:54:44.911" v="221" actId="1076"/>
          <ac:picMkLst>
            <pc:docMk/>
            <pc:sldMk cId="329514510" sldId="314"/>
            <ac:picMk id="20" creationId="{6FA7D7DA-2924-E31C-7995-71570310E9B2}"/>
          </ac:picMkLst>
        </pc:picChg>
        <pc:picChg chg="add del mod">
          <ac:chgData name="Charlotte Cooper" userId="a485cd04-300f-4d74-bc87-860b6b137f07" providerId="ADAL" clId="{F148E7DB-ED06-4628-9970-A373394AA024}" dt="2023-03-31T14:42:01.625" v="34" actId="478"/>
          <ac:picMkLst>
            <pc:docMk/>
            <pc:sldMk cId="329514510" sldId="314"/>
            <ac:picMk id="22" creationId="{BF8C197F-624C-F736-4138-8FDAD7DF9848}"/>
          </ac:picMkLst>
        </pc:picChg>
        <pc:picChg chg="mod">
          <ac:chgData name="Charlotte Cooper" userId="a485cd04-300f-4d74-bc87-860b6b137f07" providerId="ADAL" clId="{F148E7DB-ED06-4628-9970-A373394AA024}" dt="2023-03-31T14:54:57.843" v="225" actId="1076"/>
          <ac:picMkLst>
            <pc:docMk/>
            <pc:sldMk cId="329514510" sldId="314"/>
            <ac:picMk id="23" creationId="{E95461E3-F27D-F320-ECFD-7D8BFB004289}"/>
          </ac:picMkLst>
        </pc:picChg>
        <pc:picChg chg="mod">
          <ac:chgData name="Charlotte Cooper" userId="a485cd04-300f-4d74-bc87-860b6b137f07" providerId="ADAL" clId="{F148E7DB-ED06-4628-9970-A373394AA024}" dt="2023-03-31T14:54:55.180" v="224" actId="1076"/>
          <ac:picMkLst>
            <pc:docMk/>
            <pc:sldMk cId="329514510" sldId="314"/>
            <ac:picMk id="24" creationId="{05DCFBAC-09B7-9478-FABD-EF71468F9A7B}"/>
          </ac:picMkLst>
        </pc:picChg>
        <pc:picChg chg="mod">
          <ac:chgData name="Charlotte Cooper" userId="a485cd04-300f-4d74-bc87-860b6b137f07" providerId="ADAL" clId="{F148E7DB-ED06-4628-9970-A373394AA024}" dt="2023-03-31T14:55:30.079" v="241" actId="688"/>
          <ac:picMkLst>
            <pc:docMk/>
            <pc:sldMk cId="329514510" sldId="314"/>
            <ac:picMk id="27" creationId="{125BBD35-61A0-B59C-80C3-F0067D3FBD07}"/>
          </ac:picMkLst>
        </pc:picChg>
        <pc:picChg chg="mod">
          <ac:chgData name="Charlotte Cooper" userId="a485cd04-300f-4d74-bc87-860b6b137f07" providerId="ADAL" clId="{F148E7DB-ED06-4628-9970-A373394AA024}" dt="2023-03-31T14:55:01.238" v="227" actId="1076"/>
          <ac:picMkLst>
            <pc:docMk/>
            <pc:sldMk cId="329514510" sldId="314"/>
            <ac:picMk id="33" creationId="{1960BFC8-638F-4F8B-B979-A37B6F9E3FDA}"/>
          </ac:picMkLst>
        </pc:picChg>
        <pc:picChg chg="del mod">
          <ac:chgData name="Charlotte Cooper" userId="a485cd04-300f-4d74-bc87-860b6b137f07" providerId="ADAL" clId="{F148E7DB-ED06-4628-9970-A373394AA024}" dt="2023-03-31T14:44:00.879" v="74" actId="478"/>
          <ac:picMkLst>
            <pc:docMk/>
            <pc:sldMk cId="329514510" sldId="314"/>
            <ac:picMk id="34" creationId="{7B138850-4A21-0BAA-833C-DC881C1F10E2}"/>
          </ac:picMkLst>
        </pc:picChg>
        <pc:picChg chg="mod">
          <ac:chgData name="Charlotte Cooper" userId="a485cd04-300f-4d74-bc87-860b6b137f07" providerId="ADAL" clId="{F148E7DB-ED06-4628-9970-A373394AA024}" dt="2023-03-31T14:55:21.879" v="240" actId="688"/>
          <ac:picMkLst>
            <pc:docMk/>
            <pc:sldMk cId="329514510" sldId="314"/>
            <ac:picMk id="46" creationId="{2F409967-1324-7214-E87F-C317CE1616F8}"/>
          </ac:picMkLst>
        </pc:picChg>
        <pc:picChg chg="mod">
          <ac:chgData name="Charlotte Cooper" userId="a485cd04-300f-4d74-bc87-860b6b137f07" providerId="ADAL" clId="{F148E7DB-ED06-4628-9970-A373394AA024}" dt="2023-03-31T14:54:53.186" v="223" actId="1076"/>
          <ac:picMkLst>
            <pc:docMk/>
            <pc:sldMk cId="329514510" sldId="314"/>
            <ac:picMk id="47" creationId="{0509D821-556C-F520-E258-A8747CAC82F1}"/>
          </ac:picMkLst>
        </pc:picChg>
        <pc:picChg chg="mod ord">
          <ac:chgData name="Charlotte Cooper" userId="a485cd04-300f-4d74-bc87-860b6b137f07" providerId="ADAL" clId="{F148E7DB-ED06-4628-9970-A373394AA024}" dt="2023-03-31T14:55:18.062" v="239" actId="1038"/>
          <ac:picMkLst>
            <pc:docMk/>
            <pc:sldMk cId="329514510" sldId="314"/>
            <ac:picMk id="52" creationId="{F8B57716-F9DC-609F-C8F8-47485720D4A3}"/>
          </ac:picMkLst>
        </pc:picChg>
      </pc:sldChg>
      <pc:sldChg chg="del">
        <pc:chgData name="Charlotte Cooper" userId="a485cd04-300f-4d74-bc87-860b6b137f07" providerId="ADAL" clId="{F148E7DB-ED06-4628-9970-A373394AA024}" dt="2023-03-31T14:45:59.229" v="108" actId="47"/>
        <pc:sldMkLst>
          <pc:docMk/>
          <pc:sldMk cId="309504440" sldId="315"/>
        </pc:sldMkLst>
      </pc:sldChg>
      <pc:sldChg chg="modSp add mod modAnim">
        <pc:chgData name="Charlotte Cooper" userId="a485cd04-300f-4d74-bc87-860b6b137f07" providerId="ADAL" clId="{F148E7DB-ED06-4628-9970-A373394AA024}" dt="2023-03-31T15:33:01.272" v="284"/>
        <pc:sldMkLst>
          <pc:docMk/>
          <pc:sldMk cId="2720331572" sldId="315"/>
        </pc:sldMkLst>
        <pc:spChg chg="mod">
          <ac:chgData name="Charlotte Cooper" userId="a485cd04-300f-4d74-bc87-860b6b137f07" providerId="ADAL" clId="{F148E7DB-ED06-4628-9970-A373394AA024}" dt="2023-03-31T15:32:10.320" v="274" actId="20577"/>
          <ac:spMkLst>
            <pc:docMk/>
            <pc:sldMk cId="2720331572" sldId="315"/>
            <ac:spMk id="2" creationId="{5161537B-3E93-71BF-3B94-EE25679EE9AE}"/>
          </ac:spMkLst>
        </pc:spChg>
        <pc:spChg chg="mod">
          <ac:chgData name="Charlotte Cooper" userId="a485cd04-300f-4d74-bc87-860b6b137f07" providerId="ADAL" clId="{F148E7DB-ED06-4628-9970-A373394AA024}" dt="2023-03-31T15:32:15.553" v="275" actId="1076"/>
          <ac:spMkLst>
            <pc:docMk/>
            <pc:sldMk cId="2720331572" sldId="315"/>
            <ac:spMk id="7" creationId="{AD857606-E587-FA45-598C-CF3C64B3B7E2}"/>
          </ac:spMkLst>
        </pc:spChg>
      </pc:sldChg>
    </pc:docChg>
  </pc:docChgLst>
  <pc:docChgLst>
    <pc:chgData name="Charlotte Cooper" userId="a485cd04-300f-4d74-bc87-860b6b137f07" providerId="ADAL" clId="{D5526F2E-297D-48E8-B3D3-11F14C40091F}"/>
    <pc:docChg chg="custSel modSld">
      <pc:chgData name="Charlotte Cooper" userId="a485cd04-300f-4d74-bc87-860b6b137f07" providerId="ADAL" clId="{D5526F2E-297D-48E8-B3D3-11F14C40091F}" dt="2023-06-22T09:04:40.298" v="68" actId="1036"/>
      <pc:docMkLst>
        <pc:docMk/>
      </pc:docMkLst>
      <pc:sldChg chg="addSp delSp modSp mod">
        <pc:chgData name="Charlotte Cooper" userId="a485cd04-300f-4d74-bc87-860b6b137f07" providerId="ADAL" clId="{D5526F2E-297D-48E8-B3D3-11F14C40091F}" dt="2023-06-22T09:04:40.298" v="68" actId="1036"/>
        <pc:sldMkLst>
          <pc:docMk/>
          <pc:sldMk cId="649139034" sldId="312"/>
        </pc:sldMkLst>
        <pc:spChg chg="add del mod">
          <ac:chgData name="Charlotte Cooper" userId="a485cd04-300f-4d74-bc87-860b6b137f07" providerId="ADAL" clId="{D5526F2E-297D-48E8-B3D3-11F14C40091F}" dt="2023-06-22T09:04:32.102" v="36" actId="21"/>
          <ac:spMkLst>
            <pc:docMk/>
            <pc:sldMk cId="649139034" sldId="312"/>
            <ac:spMk id="3" creationId="{6356CEC9-7F43-83E5-010D-C1EAEBFEC1D5}"/>
          </ac:spMkLst>
        </pc:spChg>
        <pc:picChg chg="del">
          <ac:chgData name="Charlotte Cooper" userId="a485cd04-300f-4d74-bc87-860b6b137f07" providerId="ADAL" clId="{D5526F2E-297D-48E8-B3D3-11F14C40091F}" dt="2023-06-22T09:04:08.363" v="0" actId="478"/>
          <ac:picMkLst>
            <pc:docMk/>
            <pc:sldMk cId="649139034" sldId="312"/>
            <ac:picMk id="2" creationId="{965F87C4-3F92-FBE4-3BF1-0199F02028D1}"/>
          </ac:picMkLst>
        </pc:picChg>
        <pc:picChg chg="add mod">
          <ac:chgData name="Charlotte Cooper" userId="a485cd04-300f-4d74-bc87-860b6b137f07" providerId="ADAL" clId="{D5526F2E-297D-48E8-B3D3-11F14C40091F}" dt="2023-06-22T09:04:40.298" v="68" actId="1036"/>
          <ac:picMkLst>
            <pc:docMk/>
            <pc:sldMk cId="649139034" sldId="312"/>
            <ac:picMk id="4" creationId="{3809C9FD-61B2-512A-A050-A5BAD29385AC}"/>
          </ac:picMkLst>
        </pc:picChg>
      </pc:sldChg>
    </pc:docChg>
  </pc:docChgLst>
  <pc:docChgLst>
    <pc:chgData name="Kathryn Anson" userId="23b3f9de-2408-4646-b756-131b8933d68b" providerId="ADAL" clId="{D47E4D89-3EC4-474E-A247-E9B5696FA727}"/>
    <pc:docChg chg="modSld">
      <pc:chgData name="Kathryn Anson" userId="23b3f9de-2408-4646-b756-131b8933d68b" providerId="ADAL" clId="{D47E4D89-3EC4-474E-A247-E9B5696FA727}" dt="2023-05-25T09:05:19.605" v="7"/>
      <pc:docMkLst>
        <pc:docMk/>
      </pc:docMkLst>
      <pc:sldChg chg="modAnim">
        <pc:chgData name="Kathryn Anson" userId="23b3f9de-2408-4646-b756-131b8933d68b" providerId="ADAL" clId="{D47E4D89-3EC4-474E-A247-E9B5696FA727}" dt="2023-05-25T09:05:19.605" v="7"/>
        <pc:sldMkLst>
          <pc:docMk/>
          <pc:sldMk cId="2720331572" sldId="315"/>
        </pc:sldMkLst>
      </pc:sldChg>
    </pc:docChg>
  </pc:docChgLst>
  <pc:docChgLst>
    <pc:chgData name="Charlotte Cooper" userId="a485cd04-300f-4d74-bc87-860b6b137f07" providerId="ADAL" clId="{F01044DA-4E0F-407D-8112-08FED28D1407}"/>
    <pc:docChg chg="undo redo custSel addSld delSld modSld">
      <pc:chgData name="Charlotte Cooper" userId="a485cd04-300f-4d74-bc87-860b6b137f07" providerId="ADAL" clId="{F01044DA-4E0F-407D-8112-08FED28D1407}" dt="2023-05-17T11:38:14.287" v="522"/>
      <pc:docMkLst>
        <pc:docMk/>
      </pc:docMkLst>
      <pc:sldChg chg="addSp delSp modSp mod">
        <pc:chgData name="Charlotte Cooper" userId="a485cd04-300f-4d74-bc87-860b6b137f07" providerId="ADAL" clId="{F01044DA-4E0F-407D-8112-08FED28D1407}" dt="2023-05-02T09:20:06.923" v="324" actId="478"/>
        <pc:sldMkLst>
          <pc:docMk/>
          <pc:sldMk cId="1914598491" sldId="306"/>
        </pc:sldMkLst>
        <pc:spChg chg="add del mod">
          <ac:chgData name="Charlotte Cooper" userId="a485cd04-300f-4d74-bc87-860b6b137f07" providerId="ADAL" clId="{F01044DA-4E0F-407D-8112-08FED28D1407}" dt="2023-05-02T09:20:06.923" v="324" actId="478"/>
          <ac:spMkLst>
            <pc:docMk/>
            <pc:sldMk cId="1914598491" sldId="306"/>
            <ac:spMk id="3" creationId="{4F0A59E6-51A2-FDC4-C986-41804EAEBD4B}"/>
          </ac:spMkLst>
        </pc:spChg>
        <pc:spChg chg="mod">
          <ac:chgData name="Charlotte Cooper" userId="a485cd04-300f-4d74-bc87-860b6b137f07" providerId="ADAL" clId="{F01044DA-4E0F-407D-8112-08FED28D1407}" dt="2023-04-18T12:26:57.667" v="315" actId="1076"/>
          <ac:spMkLst>
            <pc:docMk/>
            <pc:sldMk cId="1914598491" sldId="306"/>
            <ac:spMk id="4" creationId="{0BF3E0D6-7811-9722-F880-A66F2BC6C8CF}"/>
          </ac:spMkLst>
        </pc:spChg>
        <pc:spChg chg="mod">
          <ac:chgData name="Charlotte Cooper" userId="a485cd04-300f-4d74-bc87-860b6b137f07" providerId="ADAL" clId="{F01044DA-4E0F-407D-8112-08FED28D1407}" dt="2023-04-18T12:23:57.509" v="119" actId="20577"/>
          <ac:spMkLst>
            <pc:docMk/>
            <pc:sldMk cId="1914598491" sldId="306"/>
            <ac:spMk id="13" creationId="{396662C1-37C8-04B1-9BA9-D661EDEB7A9F}"/>
          </ac:spMkLst>
        </pc:spChg>
        <pc:spChg chg="del topLvl">
          <ac:chgData name="Charlotte Cooper" userId="a485cd04-300f-4d74-bc87-860b6b137f07" providerId="ADAL" clId="{F01044DA-4E0F-407D-8112-08FED28D1407}" dt="2023-04-18T12:26:44.288" v="312" actId="478"/>
          <ac:spMkLst>
            <pc:docMk/>
            <pc:sldMk cId="1914598491" sldId="306"/>
            <ac:spMk id="31" creationId="{8AC9F5FE-48C5-33DB-B549-958A74BE9999}"/>
          </ac:spMkLst>
        </pc:spChg>
        <pc:grpChg chg="del mod">
          <ac:chgData name="Charlotte Cooper" userId="a485cd04-300f-4d74-bc87-860b6b137f07" providerId="ADAL" clId="{F01044DA-4E0F-407D-8112-08FED28D1407}" dt="2023-04-18T12:26:44.288" v="312" actId="478"/>
          <ac:grpSpMkLst>
            <pc:docMk/>
            <pc:sldMk cId="1914598491" sldId="306"/>
            <ac:grpSpMk id="32" creationId="{9E89C0C9-9C12-ACF6-269E-18B8DDAA74B8}"/>
          </ac:grpSpMkLst>
        </pc:grpChg>
        <pc:grpChg chg="del">
          <ac:chgData name="Charlotte Cooper" userId="a485cd04-300f-4d74-bc87-860b6b137f07" providerId="ADAL" clId="{F01044DA-4E0F-407D-8112-08FED28D1407}" dt="2023-04-18T12:23:16.241" v="117" actId="478"/>
          <ac:grpSpMkLst>
            <pc:docMk/>
            <pc:sldMk cId="1914598491" sldId="306"/>
            <ac:grpSpMk id="33" creationId="{8DFB0544-34A6-8992-F959-588B638E76FE}"/>
          </ac:grpSpMkLst>
        </pc:grpChg>
        <pc:picChg chg="del">
          <ac:chgData name="Charlotte Cooper" userId="a485cd04-300f-4d74-bc87-860b6b137f07" providerId="ADAL" clId="{F01044DA-4E0F-407D-8112-08FED28D1407}" dt="2023-04-18T12:23:14.847" v="116" actId="478"/>
          <ac:picMkLst>
            <pc:docMk/>
            <pc:sldMk cId="1914598491" sldId="306"/>
            <ac:picMk id="2" creationId="{631A4402-887C-2C8D-5021-A9182822F352}"/>
          </ac:picMkLst>
        </pc:picChg>
        <pc:picChg chg="mod topLvl">
          <ac:chgData name="Charlotte Cooper" userId="a485cd04-300f-4d74-bc87-860b6b137f07" providerId="ADAL" clId="{F01044DA-4E0F-407D-8112-08FED28D1407}" dt="2023-04-18T12:26:51.585" v="314" actId="1076"/>
          <ac:picMkLst>
            <pc:docMk/>
            <pc:sldMk cId="1914598491" sldId="306"/>
            <ac:picMk id="28" creationId="{CCA9F47F-9EDE-1448-CD38-EF29652AC924}"/>
          </ac:picMkLst>
        </pc:picChg>
      </pc:sldChg>
      <pc:sldChg chg="del">
        <pc:chgData name="Charlotte Cooper" userId="a485cd04-300f-4d74-bc87-860b6b137f07" providerId="ADAL" clId="{F01044DA-4E0F-407D-8112-08FED28D1407}" dt="2023-04-24T14:04:21.963" v="316" actId="47"/>
        <pc:sldMkLst>
          <pc:docMk/>
          <pc:sldMk cId="455330708" sldId="308"/>
        </pc:sldMkLst>
      </pc:sldChg>
      <pc:sldChg chg="addSp delSp modSp mod">
        <pc:chgData name="Charlotte Cooper" userId="a485cd04-300f-4d74-bc87-860b6b137f07" providerId="ADAL" clId="{F01044DA-4E0F-407D-8112-08FED28D1407}" dt="2023-04-18T12:12:07.052" v="21" actId="1036"/>
        <pc:sldMkLst>
          <pc:docMk/>
          <pc:sldMk cId="649139034" sldId="312"/>
        </pc:sldMkLst>
        <pc:picChg chg="add mod">
          <ac:chgData name="Charlotte Cooper" userId="a485cd04-300f-4d74-bc87-860b6b137f07" providerId="ADAL" clId="{F01044DA-4E0F-407D-8112-08FED28D1407}" dt="2023-04-18T12:12:07.052" v="21" actId="1036"/>
          <ac:picMkLst>
            <pc:docMk/>
            <pc:sldMk cId="649139034" sldId="312"/>
            <ac:picMk id="2" creationId="{965F87C4-3F92-FBE4-3BF1-0199F02028D1}"/>
          </ac:picMkLst>
        </pc:picChg>
        <pc:picChg chg="del">
          <ac:chgData name="Charlotte Cooper" userId="a485cd04-300f-4d74-bc87-860b6b137f07" providerId="ADAL" clId="{F01044DA-4E0F-407D-8112-08FED28D1407}" dt="2023-04-18T12:12:00.894" v="0" actId="478"/>
          <ac:picMkLst>
            <pc:docMk/>
            <pc:sldMk cId="649139034" sldId="312"/>
            <ac:picMk id="3" creationId="{5B7D25D6-E19B-2D58-C146-6F1D0748CC42}"/>
          </ac:picMkLst>
        </pc:picChg>
      </pc:sldChg>
      <pc:sldChg chg="addSp delSp modSp mod delAnim modAnim">
        <pc:chgData name="Charlotte Cooper" userId="a485cd04-300f-4d74-bc87-860b6b137f07" providerId="ADAL" clId="{F01044DA-4E0F-407D-8112-08FED28D1407}" dt="2023-05-17T11:38:04.783" v="520" actId="20577"/>
        <pc:sldMkLst>
          <pc:docMk/>
          <pc:sldMk cId="329514510" sldId="314"/>
        </pc:sldMkLst>
        <pc:spChg chg="mod">
          <ac:chgData name="Charlotte Cooper" userId="a485cd04-300f-4d74-bc87-860b6b137f07" providerId="ADAL" clId="{F01044DA-4E0F-407D-8112-08FED28D1407}" dt="2023-05-17T11:36:25.495" v="430" actId="20577"/>
          <ac:spMkLst>
            <pc:docMk/>
            <pc:sldMk cId="329514510" sldId="314"/>
            <ac:spMk id="2" creationId="{5161537B-3E93-71BF-3B94-EE25679EE9AE}"/>
          </ac:spMkLst>
        </pc:spChg>
        <pc:spChg chg="del mod">
          <ac:chgData name="Charlotte Cooper" userId="a485cd04-300f-4d74-bc87-860b6b137f07" providerId="ADAL" clId="{F01044DA-4E0F-407D-8112-08FED28D1407}" dt="2023-05-02T09:19:55.129" v="318" actId="478"/>
          <ac:spMkLst>
            <pc:docMk/>
            <pc:sldMk cId="329514510" sldId="314"/>
            <ac:spMk id="3" creationId="{96C1152F-89D6-503D-89BC-658706407DCB}"/>
          </ac:spMkLst>
        </pc:spChg>
        <pc:spChg chg="add del mod">
          <ac:chgData name="Charlotte Cooper" userId="a485cd04-300f-4d74-bc87-860b6b137f07" providerId="ADAL" clId="{F01044DA-4E0F-407D-8112-08FED28D1407}" dt="2023-05-03T12:00:46.534" v="344" actId="478"/>
          <ac:spMkLst>
            <pc:docMk/>
            <pc:sldMk cId="329514510" sldId="314"/>
            <ac:spMk id="5" creationId="{3F4E97A3-0353-A3BA-CF43-B8E2DC332701}"/>
          </ac:spMkLst>
        </pc:spChg>
        <pc:spChg chg="mod">
          <ac:chgData name="Charlotte Cooper" userId="a485cd04-300f-4d74-bc87-860b6b137f07" providerId="ADAL" clId="{F01044DA-4E0F-407D-8112-08FED28D1407}" dt="2023-05-17T11:38:04.783" v="520" actId="20577"/>
          <ac:spMkLst>
            <pc:docMk/>
            <pc:sldMk cId="329514510" sldId="314"/>
            <ac:spMk id="7" creationId="{AD857606-E587-FA45-598C-CF3C64B3B7E2}"/>
          </ac:spMkLst>
        </pc:spChg>
        <pc:spChg chg="add del mod">
          <ac:chgData name="Charlotte Cooper" userId="a485cd04-300f-4d74-bc87-860b6b137f07" providerId="ADAL" clId="{F01044DA-4E0F-407D-8112-08FED28D1407}" dt="2023-05-03T12:00:47.982" v="345" actId="478"/>
          <ac:spMkLst>
            <pc:docMk/>
            <pc:sldMk cId="329514510" sldId="314"/>
            <ac:spMk id="9" creationId="{07F93CAB-81B4-BA44-09DB-388E9A56ACC2}"/>
          </ac:spMkLst>
        </pc:spChg>
        <pc:picChg chg="add del mod">
          <ac:chgData name="Charlotte Cooper" userId="a485cd04-300f-4d74-bc87-860b6b137f07" providerId="ADAL" clId="{F01044DA-4E0F-407D-8112-08FED28D1407}" dt="2023-05-03T11:59:35.705" v="327" actId="478"/>
          <ac:picMkLst>
            <pc:docMk/>
            <pc:sldMk cId="329514510" sldId="314"/>
            <ac:picMk id="3" creationId="{C5C46FAA-AF6E-36FF-71BD-CD6F73CC0ED2}"/>
          </ac:picMkLst>
        </pc:picChg>
        <pc:picChg chg="ord">
          <ac:chgData name="Charlotte Cooper" userId="a485cd04-300f-4d74-bc87-860b6b137f07" providerId="ADAL" clId="{F01044DA-4E0F-407D-8112-08FED28D1407}" dt="2023-04-18T12:13:55.604" v="35" actId="166"/>
          <ac:picMkLst>
            <pc:docMk/>
            <pc:sldMk cId="329514510" sldId="314"/>
            <ac:picMk id="6" creationId="{9E9A61A8-1DCC-941C-A4C0-095F96B38DB4}"/>
          </ac:picMkLst>
        </pc:picChg>
        <pc:picChg chg="add mod ord">
          <ac:chgData name="Charlotte Cooper" userId="a485cd04-300f-4d74-bc87-860b6b137f07" providerId="ADAL" clId="{F01044DA-4E0F-407D-8112-08FED28D1407}" dt="2023-05-03T12:01:12.583" v="350" actId="1076"/>
          <ac:picMkLst>
            <pc:docMk/>
            <pc:sldMk cId="329514510" sldId="314"/>
            <ac:picMk id="10" creationId="{8177338E-C3C0-40CF-6EC3-3EA02840FE05}"/>
          </ac:picMkLst>
        </pc:picChg>
        <pc:picChg chg="ord">
          <ac:chgData name="Charlotte Cooper" userId="a485cd04-300f-4d74-bc87-860b6b137f07" providerId="ADAL" clId="{F01044DA-4E0F-407D-8112-08FED28D1407}" dt="2023-04-18T12:13:52.628" v="34" actId="166"/>
          <ac:picMkLst>
            <pc:docMk/>
            <pc:sldMk cId="329514510" sldId="314"/>
            <ac:picMk id="17" creationId="{41FC43A0-1FB1-EEC2-F403-45F3D3AFB158}"/>
          </ac:picMkLst>
        </pc:picChg>
        <pc:picChg chg="del">
          <ac:chgData name="Charlotte Cooper" userId="a485cd04-300f-4d74-bc87-860b6b137f07" providerId="ADAL" clId="{F01044DA-4E0F-407D-8112-08FED28D1407}" dt="2023-05-03T12:00:45.186" v="343" actId="478"/>
          <ac:picMkLst>
            <pc:docMk/>
            <pc:sldMk cId="329514510" sldId="314"/>
            <ac:picMk id="18" creationId="{719BB12D-DC57-9194-124F-424CD757A693}"/>
          </ac:picMkLst>
        </pc:picChg>
      </pc:sldChg>
      <pc:sldChg chg="addSp delSp modSp mod addAnim delAnim modAnim">
        <pc:chgData name="Charlotte Cooper" userId="a485cd04-300f-4d74-bc87-860b6b137f07" providerId="ADAL" clId="{F01044DA-4E0F-407D-8112-08FED28D1407}" dt="2023-05-17T11:37:50.165" v="512"/>
        <pc:sldMkLst>
          <pc:docMk/>
          <pc:sldMk cId="2720331572" sldId="315"/>
        </pc:sldMkLst>
        <pc:spChg chg="del">
          <ac:chgData name="Charlotte Cooper" userId="a485cd04-300f-4d74-bc87-860b6b137f07" providerId="ADAL" clId="{F01044DA-4E0F-407D-8112-08FED28D1407}" dt="2023-05-17T11:37:23.740" v="476" actId="478"/>
          <ac:spMkLst>
            <pc:docMk/>
            <pc:sldMk cId="2720331572" sldId="315"/>
            <ac:spMk id="2" creationId="{5161537B-3E93-71BF-3B94-EE25679EE9AE}"/>
          </ac:spMkLst>
        </pc:spChg>
        <pc:spChg chg="del mod">
          <ac:chgData name="Charlotte Cooper" userId="a485cd04-300f-4d74-bc87-860b6b137f07" providerId="ADAL" clId="{F01044DA-4E0F-407D-8112-08FED28D1407}" dt="2023-05-02T09:19:59.522" v="320" actId="478"/>
          <ac:spMkLst>
            <pc:docMk/>
            <pc:sldMk cId="2720331572" sldId="315"/>
            <ac:spMk id="3" creationId="{96C1152F-89D6-503D-89BC-658706407DCB}"/>
          </ac:spMkLst>
        </pc:spChg>
        <pc:spChg chg="add del mod">
          <ac:chgData name="Charlotte Cooper" userId="a485cd04-300f-4d74-bc87-860b6b137f07" providerId="ADAL" clId="{F01044DA-4E0F-407D-8112-08FED28D1407}" dt="2023-05-17T11:37:36.353" v="482"/>
          <ac:spMkLst>
            <pc:docMk/>
            <pc:sldMk cId="2720331572" sldId="315"/>
            <ac:spMk id="5" creationId="{DD56F8A2-99F9-DED5-221A-BD50BDFA9013}"/>
          </ac:spMkLst>
        </pc:spChg>
        <pc:spChg chg="add del">
          <ac:chgData name="Charlotte Cooper" userId="a485cd04-300f-4d74-bc87-860b6b137f07" providerId="ADAL" clId="{F01044DA-4E0F-407D-8112-08FED28D1407}" dt="2023-05-17T11:37:35.881" v="481" actId="478"/>
          <ac:spMkLst>
            <pc:docMk/>
            <pc:sldMk cId="2720331572" sldId="315"/>
            <ac:spMk id="7" creationId="{AD857606-E587-FA45-598C-CF3C64B3B7E2}"/>
          </ac:spMkLst>
        </pc:spChg>
        <pc:spChg chg="add del mod">
          <ac:chgData name="Charlotte Cooper" userId="a485cd04-300f-4d74-bc87-860b6b137f07" providerId="ADAL" clId="{F01044DA-4E0F-407D-8112-08FED28D1407}" dt="2023-05-17T11:37:44.372" v="511" actId="20577"/>
          <ac:spMkLst>
            <pc:docMk/>
            <pc:sldMk cId="2720331572" sldId="315"/>
            <ac:spMk id="9" creationId="{D12FD42C-01E1-3974-6704-B9D389368DFA}"/>
          </ac:spMkLst>
        </pc:spChg>
        <pc:picChg chg="add mod">
          <ac:chgData name="Charlotte Cooper" userId="a485cd04-300f-4d74-bc87-860b6b137f07" providerId="ADAL" clId="{F01044DA-4E0F-407D-8112-08FED28D1407}" dt="2023-05-03T12:01:44.294" v="353"/>
          <ac:picMkLst>
            <pc:docMk/>
            <pc:sldMk cId="2720331572" sldId="315"/>
            <ac:picMk id="3" creationId="{ACF436FB-F0DB-B5BB-8B52-E0F34665F802}"/>
          </ac:picMkLst>
        </pc:picChg>
        <pc:picChg chg="ord">
          <ac:chgData name="Charlotte Cooper" userId="a485cd04-300f-4d74-bc87-860b6b137f07" providerId="ADAL" clId="{F01044DA-4E0F-407D-8112-08FED28D1407}" dt="2023-05-03T12:01:41.536" v="351" actId="166"/>
          <ac:picMkLst>
            <pc:docMk/>
            <pc:sldMk cId="2720331572" sldId="315"/>
            <ac:picMk id="17" creationId="{41FC43A0-1FB1-EEC2-F403-45F3D3AFB158}"/>
          </ac:picMkLst>
        </pc:picChg>
        <pc:picChg chg="del">
          <ac:chgData name="Charlotte Cooper" userId="a485cd04-300f-4d74-bc87-860b6b137f07" providerId="ADAL" clId="{F01044DA-4E0F-407D-8112-08FED28D1407}" dt="2023-05-03T12:01:43.958" v="352" actId="478"/>
          <ac:picMkLst>
            <pc:docMk/>
            <pc:sldMk cId="2720331572" sldId="315"/>
            <ac:picMk id="18" creationId="{719BB12D-DC57-9194-124F-424CD757A693}"/>
          </ac:picMkLst>
        </pc:picChg>
      </pc:sldChg>
      <pc:sldChg chg="addSp delSp modSp add mod delAnim modAnim">
        <pc:chgData name="Charlotte Cooper" userId="a485cd04-300f-4d74-bc87-860b6b137f07" providerId="ADAL" clId="{F01044DA-4E0F-407D-8112-08FED28D1407}" dt="2023-05-17T11:38:14.287" v="522"/>
        <pc:sldMkLst>
          <pc:docMk/>
          <pc:sldMk cId="2022318058" sldId="316"/>
        </pc:sldMkLst>
        <pc:spChg chg="del mod">
          <ac:chgData name="Charlotte Cooper" userId="a485cd04-300f-4d74-bc87-860b6b137f07" providerId="ADAL" clId="{F01044DA-4E0F-407D-8112-08FED28D1407}" dt="2023-05-17T11:37:56.156" v="513" actId="478"/>
          <ac:spMkLst>
            <pc:docMk/>
            <pc:sldMk cId="2022318058" sldId="316"/>
            <ac:spMk id="2" creationId="{5161537B-3E93-71BF-3B94-EE25679EE9AE}"/>
          </ac:spMkLst>
        </pc:spChg>
        <pc:spChg chg="del mod">
          <ac:chgData name="Charlotte Cooper" userId="a485cd04-300f-4d74-bc87-860b6b137f07" providerId="ADAL" clId="{F01044DA-4E0F-407D-8112-08FED28D1407}" dt="2023-05-02T09:20:02.651" v="322" actId="478"/>
          <ac:spMkLst>
            <pc:docMk/>
            <pc:sldMk cId="2022318058" sldId="316"/>
            <ac:spMk id="3" creationId="{96C1152F-89D6-503D-89BC-658706407DCB}"/>
          </ac:spMkLst>
        </pc:spChg>
        <pc:spChg chg="add mod">
          <ac:chgData name="Charlotte Cooper" userId="a485cd04-300f-4d74-bc87-860b6b137f07" providerId="ADAL" clId="{F01044DA-4E0F-407D-8112-08FED28D1407}" dt="2023-05-17T11:38:07.240" v="521"/>
          <ac:spMkLst>
            <pc:docMk/>
            <pc:sldMk cId="2022318058" sldId="316"/>
            <ac:spMk id="5" creationId="{01F02836-6DF4-33D2-E078-65D5002C77D2}"/>
          </ac:spMkLst>
        </pc:spChg>
        <pc:spChg chg="del mod">
          <ac:chgData name="Charlotte Cooper" userId="a485cd04-300f-4d74-bc87-860b6b137f07" providerId="ADAL" clId="{F01044DA-4E0F-407D-8112-08FED28D1407}" dt="2023-05-17T11:37:58.153" v="514" actId="478"/>
          <ac:spMkLst>
            <pc:docMk/>
            <pc:sldMk cId="2022318058" sldId="316"/>
            <ac:spMk id="7" creationId="{AD857606-E587-FA45-598C-CF3C64B3B7E2}"/>
          </ac:spMkLst>
        </pc:spChg>
        <pc:spChg chg="add mod">
          <ac:chgData name="Charlotte Cooper" userId="a485cd04-300f-4d74-bc87-860b6b137f07" providerId="ADAL" clId="{F01044DA-4E0F-407D-8112-08FED28D1407}" dt="2023-05-17T11:38:07.240" v="521"/>
          <ac:spMkLst>
            <pc:docMk/>
            <pc:sldMk cId="2022318058" sldId="316"/>
            <ac:spMk id="9" creationId="{5054DAED-37AF-E03A-1B6A-151B59FDE21F}"/>
          </ac:spMkLst>
        </pc:spChg>
        <pc:picChg chg="add mod">
          <ac:chgData name="Charlotte Cooper" userId="a485cd04-300f-4d74-bc87-860b6b137f07" providerId="ADAL" clId="{F01044DA-4E0F-407D-8112-08FED28D1407}" dt="2023-05-03T12:01:51.760" v="356"/>
          <ac:picMkLst>
            <pc:docMk/>
            <pc:sldMk cId="2022318058" sldId="316"/>
            <ac:picMk id="3" creationId="{F5217294-CEC9-A2AE-D00B-0F866042D4F6}"/>
          </ac:picMkLst>
        </pc:picChg>
        <pc:picChg chg="ord">
          <ac:chgData name="Charlotte Cooper" userId="a485cd04-300f-4d74-bc87-860b6b137f07" providerId="ADAL" clId="{F01044DA-4E0F-407D-8112-08FED28D1407}" dt="2023-05-03T12:01:48.405" v="354" actId="166"/>
          <ac:picMkLst>
            <pc:docMk/>
            <pc:sldMk cId="2022318058" sldId="316"/>
            <ac:picMk id="17" creationId="{41FC43A0-1FB1-EEC2-F403-45F3D3AFB158}"/>
          </ac:picMkLst>
        </pc:picChg>
        <pc:picChg chg="del">
          <ac:chgData name="Charlotte Cooper" userId="a485cd04-300f-4d74-bc87-860b6b137f07" providerId="ADAL" clId="{F01044DA-4E0F-407D-8112-08FED28D1407}" dt="2023-05-03T12:01:51.134" v="355" actId="478"/>
          <ac:picMkLst>
            <pc:docMk/>
            <pc:sldMk cId="2022318058" sldId="316"/>
            <ac:picMk id="18" creationId="{719BB12D-DC57-9194-124F-424CD757A69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7896E-4EB2-449A-8597-83CBFE945571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E8808-D95A-42A9-92FC-797688856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5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EE8808-D95A-42A9-92FC-7976888566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25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22515-9D75-F04E-E408-4315D0F1BE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C2192-2C85-CFA9-A730-670F4E7EEE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55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D048-CEDA-2AC0-BCB0-140762BF1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18612-5CF3-E0C0-3947-EA2B6CD16F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1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BCFA-EBFE-629B-5C9F-378BA3CB1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2A8A1-792C-D404-522B-3C4A621216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4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73C57-270E-F238-2B89-14EE94AA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70A43-49E0-5649-4F9A-CE7C649A43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13E77-6DA5-FA4C-53EA-32A33D7B8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B7C4B-4878-E40C-7660-F07573576D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21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5A1FF-F3F4-8E2F-B9F4-9CCA0ADC4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E4EC6-B04D-A071-C5F1-46FB7536E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49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A95DC-CBED-66CF-076E-F6DD99859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97BE5-C2D5-4CF8-AB52-D852BB1C7C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26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0FDE4-991D-0C90-EF0E-7AA1B3610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3F29E-B106-667F-21BB-510D72727D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72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14A7-1A9B-A1A4-C74C-8FC934A6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1F25A-A446-6AD4-D6BA-3533A5E775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3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5506-66A6-9624-0C78-B9BBF2CF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400CF-AED8-2EBB-F5B9-549B6D54F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6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6B85-4512-CC82-6943-659DE9CA1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4D892-CCCB-AC05-5426-3883D3D474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68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B387E-C83E-6EBF-DDB4-21C2EAEFD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2E00-4C71-6DCB-347B-7FBFD00390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0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F70BA-CF84-9EC4-EAC4-AAC7BE6BF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097FC-ECE1-13DA-5265-530E17372C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11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1687C-9455-DCD1-A0E9-49F55B99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7B95F-9C1D-12E9-4B56-2FCC004552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44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92E0-E6DC-F690-7E77-ABEECFF4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E01B9-C20A-9B3A-4731-820648E75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25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EDD1-79A6-D8A4-3393-8E7A884C2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F9FE6-3E93-EE7A-E59E-744E071B9A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60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DA8C6-4DC2-45C7-2E6C-49AC790ED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984DC-5609-FB0B-BC55-14DFE3FE14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94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26F9D-F988-39B8-3A17-B2863FF97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F5FF38-6970-4D3B-E12E-2CC91CA62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C00A1-7172-42DB-1C09-8C7D19FD1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7AC56-6370-8A68-EB2C-2AF112880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37473-DFAA-1BB5-0AB6-3F6E5FFA3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233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92ADE-BBFF-C140-097F-9C1DD3835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3C08B-5876-88CE-E3FB-2BD1A3C5B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25B74-14CA-A5AC-3077-2946FDDB5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78B32-D0EA-2577-E208-5F3E87DA6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47B41-BAA1-E359-1781-144E4BBDC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8252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E5DFD-9AA3-2A3B-5F09-B5E180AF5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E87D5-8469-7200-2BCA-87387ED5C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51EC2-0E9D-1CEB-754B-7CFF6362E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E3CB45-FA2D-253C-434C-819753F09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663E3-2C48-BE77-FA70-E64E221A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013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2D803-745C-73B7-1E71-2B9AFCE6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94C71-FC9C-50FB-91C4-B775DDE32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5E662-B36B-0D88-873F-B97AAB966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56F6B5-C45D-C786-5AD9-F890CBB24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E99A15-0755-84A9-5778-79F19BF83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AB2F2A-0455-E079-8376-E0DB78BF0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730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F1E10-55DD-792B-E32A-8F5ABB704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45F28-55F4-1B56-418D-818DF0B08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91881E-0A9D-57B3-8197-4F05A2368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571039-B695-E6DB-26D2-AFB143099F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D8929D-C6B6-453D-515B-0820617947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5D0E32-2823-B672-2FC2-323EB1133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98BD52-7AFA-2E82-A2BE-0D25E511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5F85FB-BACB-2A76-01E1-13BE03B9A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9500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8F26E-D00C-76B8-88D1-4BDCDDB6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BDA036-5E98-49D4-6721-F7558F859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D25C8A-6F2F-4B84-519F-3EB17B0E4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DA8B26-E546-F716-ED38-38E87FB6B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9554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209AB3-7AFB-8675-6014-8AF82FED4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A55FAF-B68E-FBCB-13ED-6396AF4ED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C4BAF8-5705-46AC-BDCD-27B067408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647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99CD8-F53C-A106-7AFB-D8549A49F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E6074-7597-9808-8576-0703A0EB2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A4EA0-B79B-47D3-F1A9-F70ECC90B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7C211-A0D3-1AC1-A03D-2B4584C44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B6685A-61B9-81D1-43CF-A11CE7DDE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71316E-F733-038C-9B69-C2B491542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2427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8AC3B-9E7C-5FEE-3CE4-1D454BA91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4DDF21-5334-1031-F48D-F4C7172917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915135-24E2-F844-A322-E3F9A86B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57F43-6C91-594F-09E2-F2EDF5095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61297-71FB-9C20-9EA0-5E0BE88A4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5726A-2965-B314-ACDE-DC3E26B4C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6722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6678-8378-5C6E-E407-55B2A1BD9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EB8542-1289-C9B2-264C-59D93B9CA1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3B984C-8F39-3C2C-8E39-31CA6121A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2136D-EF36-623E-D030-9D08FF4DE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9C9E9-509C-43B5-6D99-5B0247CB4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9136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2AE310-1223-26DF-C32F-75EB9D6DB6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3E7707-4F50-784D-0A2B-F709FDB87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9B37A0-A325-F1A1-0470-D2D5049EB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094D9-945D-08AE-226D-49FE1C049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0A650D-14C5-42D3-54DC-EF74BA4ED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3866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C000E-054D-06D7-1586-435D9DC61F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60B5AEA-F259-7D1A-8FF4-B63EF24AAAE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333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D447B-B63E-9A26-79E8-5BE218F6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DA63B-16AE-91BA-2C63-89B8B42B4E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EFC096C-FE99-54DB-155C-F8AB0CC57764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927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D4F32-2FA1-F745-F4D8-B8D505BD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EF9DD-F8F6-27EA-0EEF-88DADB1FC7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9B4CEE3-2BC2-3B5B-460F-975663B64E8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7860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9F2EA-E742-8253-6BCA-95F821F5B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0670F-08E2-6272-6906-43AD38E099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0AA9D7-D88E-5B14-50D7-226DEB86C69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1053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FB46-B8E5-0B00-3218-B58155387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982DB-EF64-7E1B-6CFA-573DBE1BFD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089B81-4E22-C855-E5E1-31107A10D971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6901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D1184-706C-4D47-EE3D-6E2CE5BA9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3FE8A-DA4A-3369-19C2-1B94D1AC3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9ADFD68-8BDA-5382-818B-3600A9A6EFA6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672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1F1D-254E-4855-28EC-71104637B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8EC58-CD79-65E5-41DC-674D4AFD69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7553D65-8D9A-AA23-B782-F0B68F0E98EF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115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D3572-8F52-EFD0-2828-A6F02701C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32740-3A79-2B03-D709-415AC96270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C383D16-6CB6-A98E-CFEC-D074AEC2BCC0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855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7F29E-E285-537D-B133-63E94BC1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7C689-3A28-2BAD-B6F0-126017B4BA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BD1656E-6815-85F9-FC01-D54C07AC72E2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928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6BA80-2394-B30B-4D39-B4D7F3ED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FA385-D1B2-5059-4B66-B4D09DDDA9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59D5C9D-A19C-B318-644E-37CD9BFE3932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4504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B6B0-79A7-847C-C4A9-AB6FF46DC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6F544-52FC-328F-ABA9-0ADB865A7E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1E2E8AD-FB7E-CFC4-BF58-5210B002178A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9892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6933-E2A9-4548-8DDC-402858E58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ED61E-03E5-1850-C768-423DF87CFF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85BFD06-9ECC-6956-BE94-F0235832D23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14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5B2A1-E7A5-E283-AA15-6EBC14F43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41618-1C07-37A7-51F4-BDBF271957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73927A-DFA9-3219-8659-0CCDE582C8B0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524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F1BDB-1669-C58A-6914-DB4A6D6EE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9879C-608F-749F-CF9A-669292F404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3D6DDE0-18E4-D7FE-A3AD-6C8E7A9925D3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410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60218-51BE-D0E5-8108-F0B54FCB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CBCD0-6377-F881-3F42-16796A559F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72990D-EFBF-0BC4-7A5D-02AB3DBC00DD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27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0DD3-F421-B351-1080-C302F9D9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321A0-7EA5-9656-9EB0-B0364D1D25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F10C82-B169-EB17-DF09-91019D7A5D87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793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65738-4FA9-857A-F12B-9E270F925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5EB49-A343-8E5B-1687-D2A896A027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F231FF-A7BC-3616-DEE7-FEF8F6ECFBDE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8950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7D94D-6DCD-64B6-906E-3AA1F70CB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68D5-2EB2-2507-4C53-D7D3DA7097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6C733C-C78B-E48C-870C-F18ED3ED6F6D}"/>
              </a:ext>
            </a:extLst>
          </p:cNvPr>
          <p:cNvSpPr/>
          <p:nvPr userDrawn="1"/>
        </p:nvSpPr>
        <p:spPr>
          <a:xfrm>
            <a:off x="2107276" y="4152208"/>
            <a:ext cx="4929448" cy="14962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50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1032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54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6D0820B-FF26-F5D4-A95E-F9F92A1A4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05016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D6F4D2-5923-8899-4D1C-4BE7A0538B4F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3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ACD26D-D9CB-6DD8-0975-F79F2EF61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EA43-68C9-127D-3D56-E7B501191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E8B9B-2051-BAEC-254E-14B50144A8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616E-E71B-422B-9CE2-ABD4018E78CE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429E07-9531-6034-1EF6-437B5D679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73779-4686-9481-0A80-ED482CE97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02607-BA87-4038-84D2-A182907ED45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FD7C10-D7DE-ACD0-AAA9-D54ABC437F6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4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DC20F3-1BD9-DA2C-5A63-A49C2E715832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9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7C47D8B-F1BC-D151-4555-45A4631196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7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271F7A-A194-B7FE-41A8-AC6E69EDC62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6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6.png"/><Relationship Id="rId11" Type="http://schemas.openxmlformats.org/officeDocument/2006/relationships/image" Target="../media/image52.png"/><Relationship Id="rId5" Type="http://schemas.openxmlformats.org/officeDocument/2006/relationships/image" Target="../media/image45.png"/><Relationship Id="rId10" Type="http://schemas.openxmlformats.org/officeDocument/2006/relationships/image" Target="../media/image51.png"/><Relationship Id="rId4" Type="http://schemas.openxmlformats.org/officeDocument/2006/relationships/image" Target="../media/image48.png"/><Relationship Id="rId9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7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6.png"/><Relationship Id="rId11" Type="http://schemas.openxmlformats.org/officeDocument/2006/relationships/image" Target="../media/image52.png"/><Relationship Id="rId5" Type="http://schemas.openxmlformats.org/officeDocument/2006/relationships/image" Target="../media/image45.png"/><Relationship Id="rId10" Type="http://schemas.openxmlformats.org/officeDocument/2006/relationships/image" Target="../media/image51.png"/><Relationship Id="rId4" Type="http://schemas.openxmlformats.org/officeDocument/2006/relationships/image" Target="../media/image48.png"/><Relationship Id="rId9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09C9FD-61B2-512A-A050-A5BAD2938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890" y="1591670"/>
            <a:ext cx="7340220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F8B57716-F9DC-609F-C8F8-47485720D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451" y="2293164"/>
            <a:ext cx="935444" cy="93544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33845D73-CD0F-758B-FD79-15E419E8D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908" y="2610262"/>
            <a:ext cx="696922" cy="6969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Guess the rule.</a:t>
            </a:r>
          </a:p>
        </p:txBody>
      </p:sp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A0E3F81C-7064-4A67-E3A4-05728883C0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739" y="2038636"/>
            <a:ext cx="839337" cy="749949"/>
          </a:xfrm>
          <a:prstGeom prst="rect">
            <a:avLst/>
          </a:prstGeom>
        </p:spPr>
      </p:pic>
      <p:pic>
        <p:nvPicPr>
          <p:cNvPr id="14" name="Picture 13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5C84F8E7-5549-08C2-C69A-725611662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218" y="1705996"/>
            <a:ext cx="830246" cy="524206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E95461E3-F27D-F320-ECFD-7D8BFB0042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2786" y="2806562"/>
            <a:ext cx="751685" cy="667564"/>
          </a:xfrm>
          <a:prstGeom prst="rect">
            <a:avLst/>
          </a:prstGeom>
        </p:spPr>
      </p:pic>
      <p:pic>
        <p:nvPicPr>
          <p:cNvPr id="24" name="Picture 23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05DCFBAC-09B7-9478-FABD-EF71468F9A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7702" y="2552139"/>
            <a:ext cx="871153" cy="730253"/>
          </a:xfrm>
          <a:prstGeom prst="rect">
            <a:avLst/>
          </a:prstGeom>
        </p:spPr>
      </p:pic>
      <p:pic>
        <p:nvPicPr>
          <p:cNvPr id="27" name="Picture 26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125BBD35-61A0-B59C-80C3-F0067D3FBD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94969">
            <a:off x="7279585" y="2427095"/>
            <a:ext cx="648277" cy="409313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1960BFC8-638F-4F8B-B979-A37B6F9E3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4194" y="1698123"/>
            <a:ext cx="535763" cy="54857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F409967-1324-7214-E87F-C317CE1616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906010">
            <a:off x="5422184" y="1619163"/>
            <a:ext cx="745200" cy="7452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09D821-556C-F520-E258-A8747CAC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57" y="1978141"/>
            <a:ext cx="648277" cy="648277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E2679A6D-A03B-EB81-A83D-6123FA0C7700}"/>
              </a:ext>
            </a:extLst>
          </p:cNvPr>
          <p:cNvGrpSpPr/>
          <p:nvPr/>
        </p:nvGrpSpPr>
        <p:grpSpPr>
          <a:xfrm>
            <a:off x="7431168" y="2062533"/>
            <a:ext cx="554491" cy="495439"/>
            <a:chOff x="5297364" y="2569424"/>
            <a:chExt cx="839337" cy="749949"/>
          </a:xfrm>
        </p:grpSpPr>
        <p:pic>
          <p:nvPicPr>
            <p:cNvPr id="25" name="Picture 24" descr="Shape, circle&#10;&#10;Description automatically generated">
              <a:extLst>
                <a:ext uri="{FF2B5EF4-FFF2-40B4-BE49-F238E27FC236}">
                  <a16:creationId xmlns:a16="http://schemas.microsoft.com/office/drawing/2014/main" id="{9159E425-BC4E-E781-0E9F-685C67D9E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4DCA106-3946-3D04-C21C-9914F721ED21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357AAF3-8D7D-9D03-3C42-C0164637DD0D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93B484F-9702-5F00-DCF0-66ABD3584B62}"/>
              </a:ext>
            </a:extLst>
          </p:cNvPr>
          <p:cNvGrpSpPr/>
          <p:nvPr/>
        </p:nvGrpSpPr>
        <p:grpSpPr>
          <a:xfrm>
            <a:off x="6648236" y="2351366"/>
            <a:ext cx="737203" cy="658693"/>
            <a:chOff x="5297364" y="2569424"/>
            <a:chExt cx="839337" cy="749949"/>
          </a:xfrm>
        </p:grpSpPr>
        <p:pic>
          <p:nvPicPr>
            <p:cNvPr id="54" name="Picture 53" descr="Shape, circle&#10;&#10;Description automatically generated">
              <a:extLst>
                <a:ext uri="{FF2B5EF4-FFF2-40B4-BE49-F238E27FC236}">
                  <a16:creationId xmlns:a16="http://schemas.microsoft.com/office/drawing/2014/main" id="{A31A1ED7-8775-B6CF-06B3-E92B66416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1D50AFA3-0A8B-65EE-9AE8-56491E6E73CA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AC02CE5-CE01-C17A-4765-27761DFA8F6E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161537B-3E93-71BF-3B94-EE25679EE9AE}"/>
              </a:ext>
            </a:extLst>
          </p:cNvPr>
          <p:cNvSpPr txBox="1"/>
          <p:nvPr/>
        </p:nvSpPr>
        <p:spPr>
          <a:xfrm>
            <a:off x="593344" y="504621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rule is 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857606-E587-FA45-598C-CF3C64B3B7E2}"/>
              </a:ext>
            </a:extLst>
          </p:cNvPr>
          <p:cNvSpPr txBox="1"/>
          <p:nvPr/>
        </p:nvSpPr>
        <p:spPr>
          <a:xfrm>
            <a:off x="1175238" y="5550929"/>
            <a:ext cx="6361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all the buttons are red.</a:t>
            </a:r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6FA7D7DA-2924-E31C-7995-71570310E9B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4329" y="1539445"/>
            <a:ext cx="535763" cy="535763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41FC43A0-1FB1-EEC2-F403-45F3D3AFB1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21682" y="1469546"/>
            <a:ext cx="613123" cy="613123"/>
          </a:xfrm>
          <a:prstGeom prst="rect">
            <a:avLst/>
          </a:prstGeom>
        </p:spPr>
      </p:pic>
      <p:pic>
        <p:nvPicPr>
          <p:cNvPr id="6" name="Picture 5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9E9A61A8-1DCC-941C-A4C0-095F96B38D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4903" y="1641282"/>
            <a:ext cx="540433" cy="4530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177338E-C3C0-40CF-6EC3-3EA02840FE0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7826" y="1986600"/>
            <a:ext cx="637374" cy="65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1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571 0.1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9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-0.37187 0.23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94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-0.39323 0.267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35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-0.37708 0.2597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F8B57716-F9DC-609F-C8F8-47485720D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451" y="2293164"/>
            <a:ext cx="935444" cy="93544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33845D73-CD0F-758B-FD79-15E419E8D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908" y="2610262"/>
            <a:ext cx="696922" cy="6969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Guess the rule.</a:t>
            </a:r>
          </a:p>
        </p:txBody>
      </p:sp>
      <p:pic>
        <p:nvPicPr>
          <p:cNvPr id="6" name="Picture 5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9E9A61A8-1DCC-941C-A4C0-095F96B38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903" y="1641282"/>
            <a:ext cx="540433" cy="453024"/>
          </a:xfrm>
          <a:prstGeom prst="rect">
            <a:avLst/>
          </a:prstGeom>
        </p:spPr>
      </p:pic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A0E3F81C-7064-4A67-E3A4-05728883C0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2739" y="2038636"/>
            <a:ext cx="839337" cy="749949"/>
          </a:xfrm>
          <a:prstGeom prst="rect">
            <a:avLst/>
          </a:prstGeom>
        </p:spPr>
      </p:pic>
      <p:pic>
        <p:nvPicPr>
          <p:cNvPr id="14" name="Picture 13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5C84F8E7-5549-08C2-C69A-725611662A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218" y="1705996"/>
            <a:ext cx="830246" cy="524206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E95461E3-F27D-F320-ECFD-7D8BFB0042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2786" y="2806562"/>
            <a:ext cx="751685" cy="667564"/>
          </a:xfrm>
          <a:prstGeom prst="rect">
            <a:avLst/>
          </a:prstGeom>
        </p:spPr>
      </p:pic>
      <p:pic>
        <p:nvPicPr>
          <p:cNvPr id="24" name="Picture 23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05DCFBAC-09B7-9478-FABD-EF71468F9A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7702" y="2552139"/>
            <a:ext cx="871153" cy="730253"/>
          </a:xfrm>
          <a:prstGeom prst="rect">
            <a:avLst/>
          </a:prstGeom>
        </p:spPr>
      </p:pic>
      <p:pic>
        <p:nvPicPr>
          <p:cNvPr id="27" name="Picture 26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125BBD35-61A0-B59C-80C3-F0067D3FBD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94969">
            <a:off x="7279585" y="2427095"/>
            <a:ext cx="648277" cy="409313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1960BFC8-638F-4F8B-B979-A37B6F9E3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4194" y="1698123"/>
            <a:ext cx="535763" cy="54857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F409967-1324-7214-E87F-C317CE1616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906010">
            <a:off x="5422184" y="1619163"/>
            <a:ext cx="745200" cy="7452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09D821-556C-F520-E258-A8747CAC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57" y="1978141"/>
            <a:ext cx="648277" cy="648277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E2679A6D-A03B-EB81-A83D-6123FA0C7700}"/>
              </a:ext>
            </a:extLst>
          </p:cNvPr>
          <p:cNvGrpSpPr/>
          <p:nvPr/>
        </p:nvGrpSpPr>
        <p:grpSpPr>
          <a:xfrm>
            <a:off x="7431168" y="2062533"/>
            <a:ext cx="554491" cy="495439"/>
            <a:chOff x="5297364" y="2569424"/>
            <a:chExt cx="839337" cy="749949"/>
          </a:xfrm>
        </p:grpSpPr>
        <p:pic>
          <p:nvPicPr>
            <p:cNvPr id="25" name="Picture 24" descr="Shape, circle&#10;&#10;Description automatically generated">
              <a:extLst>
                <a:ext uri="{FF2B5EF4-FFF2-40B4-BE49-F238E27FC236}">
                  <a16:creationId xmlns:a16="http://schemas.microsoft.com/office/drawing/2014/main" id="{9159E425-BC4E-E781-0E9F-685C67D9E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4DCA106-3946-3D04-C21C-9914F721ED21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357AAF3-8D7D-9D03-3C42-C0164637DD0D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93B484F-9702-5F00-DCF0-66ABD3584B62}"/>
              </a:ext>
            </a:extLst>
          </p:cNvPr>
          <p:cNvGrpSpPr/>
          <p:nvPr/>
        </p:nvGrpSpPr>
        <p:grpSpPr>
          <a:xfrm>
            <a:off x="6648236" y="2351366"/>
            <a:ext cx="737203" cy="658693"/>
            <a:chOff x="5297364" y="2569424"/>
            <a:chExt cx="839337" cy="749949"/>
          </a:xfrm>
        </p:grpSpPr>
        <p:pic>
          <p:nvPicPr>
            <p:cNvPr id="54" name="Picture 53" descr="Shape, circle&#10;&#10;Description automatically generated">
              <a:extLst>
                <a:ext uri="{FF2B5EF4-FFF2-40B4-BE49-F238E27FC236}">
                  <a16:creationId xmlns:a16="http://schemas.microsoft.com/office/drawing/2014/main" id="{A31A1ED7-8775-B6CF-06B3-E92B66416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1D50AFA3-0A8B-65EE-9AE8-56491E6E73CA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AC02CE5-CE01-C17A-4765-27761DFA8F6E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6FA7D7DA-2924-E31C-7995-71570310E9B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4329" y="1539445"/>
            <a:ext cx="535763" cy="535763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41FC43A0-1FB1-EEC2-F403-45F3D3AFB1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21682" y="1469546"/>
            <a:ext cx="613123" cy="6131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F436FB-F0DB-B5BB-8B52-E0F34665F8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7826" y="1986600"/>
            <a:ext cx="637374" cy="6541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56F8A2-99F9-DED5-221A-BD50BDFA9013}"/>
              </a:ext>
            </a:extLst>
          </p:cNvPr>
          <p:cNvSpPr txBox="1"/>
          <p:nvPr/>
        </p:nvSpPr>
        <p:spPr>
          <a:xfrm>
            <a:off x="593344" y="504621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rule is 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2FD42C-01E1-3974-6704-B9D389368DFA}"/>
              </a:ext>
            </a:extLst>
          </p:cNvPr>
          <p:cNvSpPr txBox="1"/>
          <p:nvPr/>
        </p:nvSpPr>
        <p:spPr>
          <a:xfrm>
            <a:off x="1175238" y="5550929"/>
            <a:ext cx="6361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all the buttons have 2 holes.</a:t>
            </a:r>
          </a:p>
        </p:txBody>
      </p:sp>
    </p:spTree>
    <p:extLst>
      <p:ext uri="{BB962C8B-B14F-4D97-AF65-F5344CB8AC3E}">
        <p14:creationId xmlns:p14="http://schemas.microsoft.com/office/powerpoint/2010/main" val="272033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63055 0.135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28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-0.59844 0.192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27795 0.128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-0.30834 0.18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F8B57716-F9DC-609F-C8F8-47485720D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3451" y="2293164"/>
            <a:ext cx="935444" cy="93544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33845D73-CD0F-758B-FD79-15E419E8D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908" y="2610262"/>
            <a:ext cx="696922" cy="6969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F1B9F4-346B-1C6D-0285-6CFAB78C4000}"/>
              </a:ext>
            </a:extLst>
          </p:cNvPr>
          <p:cNvSpPr txBox="1"/>
          <p:nvPr/>
        </p:nvSpPr>
        <p:spPr>
          <a:xfrm>
            <a:off x="601011" y="60322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Guess the rule.</a:t>
            </a:r>
          </a:p>
        </p:txBody>
      </p:sp>
      <p:pic>
        <p:nvPicPr>
          <p:cNvPr id="6" name="Picture 5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9E9A61A8-1DCC-941C-A4C0-095F96B38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903" y="1641282"/>
            <a:ext cx="540433" cy="453024"/>
          </a:xfrm>
          <a:prstGeom prst="rect">
            <a:avLst/>
          </a:prstGeom>
        </p:spPr>
      </p:pic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A0E3F81C-7064-4A67-E3A4-05728883C0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2739" y="2038636"/>
            <a:ext cx="839337" cy="749949"/>
          </a:xfrm>
          <a:prstGeom prst="rect">
            <a:avLst/>
          </a:prstGeom>
        </p:spPr>
      </p:pic>
      <p:pic>
        <p:nvPicPr>
          <p:cNvPr id="14" name="Picture 13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5C84F8E7-5549-08C2-C69A-725611662A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218" y="1705996"/>
            <a:ext cx="830246" cy="524206"/>
          </a:xfrm>
          <a:prstGeom prst="rect">
            <a:avLst/>
          </a:prstGeom>
        </p:spPr>
      </p:pic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E95461E3-F27D-F320-ECFD-7D8BFB0042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2786" y="2806562"/>
            <a:ext cx="751685" cy="667564"/>
          </a:xfrm>
          <a:prstGeom prst="rect">
            <a:avLst/>
          </a:prstGeom>
        </p:spPr>
      </p:pic>
      <p:pic>
        <p:nvPicPr>
          <p:cNvPr id="24" name="Picture 23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05DCFBAC-09B7-9478-FABD-EF71468F9A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7702" y="2552139"/>
            <a:ext cx="871153" cy="730253"/>
          </a:xfrm>
          <a:prstGeom prst="rect">
            <a:avLst/>
          </a:prstGeom>
        </p:spPr>
      </p:pic>
      <p:pic>
        <p:nvPicPr>
          <p:cNvPr id="27" name="Picture 26" descr="Shape, icon&#10;&#10;Description automatically generated with medium confidence">
            <a:extLst>
              <a:ext uri="{FF2B5EF4-FFF2-40B4-BE49-F238E27FC236}">
                <a16:creationId xmlns:a16="http://schemas.microsoft.com/office/drawing/2014/main" id="{125BBD35-61A0-B59C-80C3-F0067D3FBD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94969">
            <a:off x="7279585" y="2427095"/>
            <a:ext cx="648277" cy="409313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1960BFC8-638F-4F8B-B979-A37B6F9E3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4194" y="1698123"/>
            <a:ext cx="535763" cy="54857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F409967-1324-7214-E87F-C317CE1616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906010">
            <a:off x="5422184" y="1619163"/>
            <a:ext cx="745200" cy="7452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09D821-556C-F520-E258-A8747CAC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57" y="1978141"/>
            <a:ext cx="648277" cy="648277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E2679A6D-A03B-EB81-A83D-6123FA0C7700}"/>
              </a:ext>
            </a:extLst>
          </p:cNvPr>
          <p:cNvGrpSpPr/>
          <p:nvPr/>
        </p:nvGrpSpPr>
        <p:grpSpPr>
          <a:xfrm>
            <a:off x="7431168" y="2062533"/>
            <a:ext cx="554491" cy="495439"/>
            <a:chOff x="5297364" y="2569424"/>
            <a:chExt cx="839337" cy="749949"/>
          </a:xfrm>
        </p:grpSpPr>
        <p:pic>
          <p:nvPicPr>
            <p:cNvPr id="25" name="Picture 24" descr="Shape, circle&#10;&#10;Description automatically generated">
              <a:extLst>
                <a:ext uri="{FF2B5EF4-FFF2-40B4-BE49-F238E27FC236}">
                  <a16:creationId xmlns:a16="http://schemas.microsoft.com/office/drawing/2014/main" id="{9159E425-BC4E-E781-0E9F-685C67D9E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4DCA106-3946-3D04-C21C-9914F721ED21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357AAF3-8D7D-9D03-3C42-C0164637DD0D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93B484F-9702-5F00-DCF0-66ABD3584B62}"/>
              </a:ext>
            </a:extLst>
          </p:cNvPr>
          <p:cNvGrpSpPr/>
          <p:nvPr/>
        </p:nvGrpSpPr>
        <p:grpSpPr>
          <a:xfrm>
            <a:off x="6648236" y="2351366"/>
            <a:ext cx="737203" cy="658693"/>
            <a:chOff x="5297364" y="2569424"/>
            <a:chExt cx="839337" cy="749949"/>
          </a:xfrm>
        </p:grpSpPr>
        <p:pic>
          <p:nvPicPr>
            <p:cNvPr id="54" name="Picture 53" descr="Shape, circle&#10;&#10;Description automatically generated">
              <a:extLst>
                <a:ext uri="{FF2B5EF4-FFF2-40B4-BE49-F238E27FC236}">
                  <a16:creationId xmlns:a16="http://schemas.microsoft.com/office/drawing/2014/main" id="{A31A1ED7-8775-B6CF-06B3-E92B66416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97364" y="2569424"/>
              <a:ext cx="839337" cy="749949"/>
            </a:xfrm>
            <a:prstGeom prst="rect">
              <a:avLst/>
            </a:prstGeom>
          </p:spPr>
        </p:pic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1D50AFA3-0A8B-65EE-9AE8-56491E6E73CA}"/>
                </a:ext>
              </a:extLst>
            </p:cNvPr>
            <p:cNvSpPr/>
            <p:nvPr/>
          </p:nvSpPr>
          <p:spPr>
            <a:xfrm rot="1882281">
              <a:off x="5689427" y="2748151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AC02CE5-CE01-C17A-4765-27761DFA8F6E}"/>
                </a:ext>
              </a:extLst>
            </p:cNvPr>
            <p:cNvSpPr/>
            <p:nvPr/>
          </p:nvSpPr>
          <p:spPr>
            <a:xfrm rot="1882281">
              <a:off x="5585445" y="2887056"/>
              <a:ext cx="175930" cy="110938"/>
            </a:xfrm>
            <a:prstGeom prst="ellipse">
              <a:avLst/>
            </a:prstGeom>
            <a:solidFill>
              <a:srgbClr val="FEC0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6FA7D7DA-2924-E31C-7995-71570310E9B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4329" y="1539445"/>
            <a:ext cx="535763" cy="535763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41FC43A0-1FB1-EEC2-F403-45F3D3AFB1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21682" y="1469546"/>
            <a:ext cx="613123" cy="6131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217294-CEC9-A2AE-D00B-0F866042D4F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7826" y="1986600"/>
            <a:ext cx="637374" cy="6541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F02836-6DF4-33D2-E078-65D5002C77D2}"/>
              </a:ext>
            </a:extLst>
          </p:cNvPr>
          <p:cNvSpPr txBox="1"/>
          <p:nvPr/>
        </p:nvSpPr>
        <p:spPr>
          <a:xfrm>
            <a:off x="593344" y="504621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rule is 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4DAED-37AF-E03A-1B6A-151B59FDE21F}"/>
              </a:ext>
            </a:extLst>
          </p:cNvPr>
          <p:cNvSpPr txBox="1"/>
          <p:nvPr/>
        </p:nvSpPr>
        <p:spPr>
          <a:xfrm>
            <a:off x="1175238" y="5550929"/>
            <a:ext cx="6361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all the buttons are round.</a:t>
            </a:r>
          </a:p>
        </p:txBody>
      </p:sp>
    </p:spTree>
    <p:extLst>
      <p:ext uri="{BB962C8B-B14F-4D97-AF65-F5344CB8AC3E}">
        <p14:creationId xmlns:p14="http://schemas.microsoft.com/office/powerpoint/2010/main" val="202231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51076 0.128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38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51233 0.132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25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40347 0.068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74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599 0.094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278DAC-4B53-2898-88E1-FB531E410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F66504-CA02-E40F-8F46-9BBE7B220922}"/>
              </a:ext>
            </a:extLst>
          </p:cNvPr>
          <p:cNvSpPr txBox="1"/>
          <p:nvPr/>
        </p:nvSpPr>
        <p:spPr>
          <a:xfrm>
            <a:off x="1566209" y="3892262"/>
            <a:ext cx="6011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go at the next activity.</a:t>
            </a:r>
          </a:p>
        </p:txBody>
      </p:sp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396662C1-37C8-04B1-9BA9-D661EDEB7A9F}"/>
              </a:ext>
            </a:extLst>
          </p:cNvPr>
          <p:cNvSpPr txBox="1"/>
          <p:nvPr/>
        </p:nvSpPr>
        <p:spPr>
          <a:xfrm>
            <a:off x="601011" y="61349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Play ‘Guess my rule’.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F3E0D6-7811-9722-F880-A66F2BC6C8CF}"/>
              </a:ext>
            </a:extLst>
          </p:cNvPr>
          <p:cNvSpPr txBox="1"/>
          <p:nvPr/>
        </p:nvSpPr>
        <p:spPr>
          <a:xfrm>
            <a:off x="601011" y="3686044"/>
            <a:ext cx="75255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at a time, place buttons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into your set.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Ask children to suggest what your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rule could be.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CA9F47F-9EDE-1448-CD38-EF29652AC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0773">
            <a:off x="3220984" y="1698349"/>
            <a:ext cx="2285565" cy="148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9849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ank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1" ma:contentTypeDescription="Create a new document." ma:contentTypeScope="" ma:versionID="e0cf99fed40a2615d1322f3a3c0a7990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f669849c4a7d9b402dfdcc29de537c80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DD558A-72BE-4A13-8632-716B50B0F1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5908D0F-877B-4A33-A24A-1484C7DC3B10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82F7EB9A-8C75-480D-98C2-70CFE86F382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1113</TotalTime>
  <Words>79</Words>
  <Application>Microsoft Office PowerPoint</Application>
  <PresentationFormat>On-screen Show (4:3)</PresentationFormat>
  <Paragraphs>16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Title</vt:lpstr>
      <vt:lpstr>Get ready</vt:lpstr>
      <vt:lpstr>Custom Design</vt:lpstr>
      <vt:lpstr>Let's learn</vt:lpstr>
      <vt:lpstr>Blank slide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Charlotte Cooper</cp:lastModifiedBy>
  <cp:revision>28</cp:revision>
  <dcterms:created xsi:type="dcterms:W3CDTF">2022-08-25T17:50:02Z</dcterms:created>
  <dcterms:modified xsi:type="dcterms:W3CDTF">2023-06-22T09:04:42Z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