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2.xml" ContentType="application/vnd.openxmlformats-officedocument.theme+xml"/>
  <Override PartName="/ppt/slideLayouts/slideLayout37.xml" ContentType="application/vnd.openxmlformats-officedocument.presentationml.slideLayout+xml"/>
  <Override PartName="/ppt/theme/theme3.xml" ContentType="application/vnd.openxmlformats-officedocument.them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4"/>
    <p:sldMasterId id="2147483683" r:id="rId5"/>
    <p:sldMasterId id="2147483664" r:id="rId6"/>
    <p:sldMasterId id="2147483702" r:id="rId7"/>
  </p:sldMasterIdLst>
  <p:sldIdLst>
    <p:sldId id="269" r:id="rId8"/>
    <p:sldId id="270" r:id="rId9"/>
    <p:sldId id="271" r:id="rId10"/>
    <p:sldId id="272" r:id="rId11"/>
    <p:sldId id="273" r:id="rId12"/>
    <p:sldId id="274" r:id="rId13"/>
    <p:sldId id="275" r:id="rId14"/>
    <p:sldId id="276" r:id="rId15"/>
    <p:sldId id="277" r:id="rId16"/>
    <p:sldId id="278" r:id="rId17"/>
    <p:sldId id="279" r:id="rId18"/>
    <p:sldId id="280" r:id="rId19"/>
    <p:sldId id="281" r:id="rId20"/>
    <p:sldId id="282" r:id="rId21"/>
    <p:sldId id="283" r:id="rId22"/>
    <p:sldId id="285" r:id="rId23"/>
    <p:sldId id="286" r:id="rId24"/>
    <p:sldId id="287" r:id="rId25"/>
    <p:sldId id="288" r:id="rId26"/>
    <p:sldId id="289" r:id="rId27"/>
    <p:sldId id="290" r:id="rId28"/>
    <p:sldId id="263" r:id="rId2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E684B"/>
    <a:srgbClr val="002B61"/>
    <a:srgbClr val="EE787E"/>
    <a:srgbClr val="FFE395"/>
    <a:srgbClr val="C7DFB3"/>
    <a:srgbClr val="DFE9F8"/>
    <a:srgbClr val="D1B6D8"/>
    <a:srgbClr val="D6C5C7"/>
    <a:srgbClr val="D0D0D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891" autoAdjust="0"/>
    <p:restoredTop sz="96327"/>
  </p:normalViewPr>
  <p:slideViewPr>
    <p:cSldViewPr snapToGrid="0">
      <p:cViewPr>
        <p:scale>
          <a:sx n="75" d="100"/>
          <a:sy n="75" d="100"/>
        </p:scale>
        <p:origin x="780" y="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slide" Target="slides/slide22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presProps" Target="presProps.xml"/><Relationship Id="rId8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C1C63EE-AE8F-AD92-FC0F-F76B8C49BB4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128478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1F5A5B2-12E6-712B-FEBC-7D68A483D96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85015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D2E57D5-EFE7-4CB5-0156-C0E0C54BBDD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4443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857B3-CF97-2C6D-6A66-60405D1FF7D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10465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63E4899-8B86-C226-08A6-3BE540237EB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141727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3426E3D-58CA-FBA8-90DE-97B47ACBEBE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8625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4AEFE8-9CD9-9344-84EA-82C31C76E3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54441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49234C8-2E6B-0517-086A-119BCE6C883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183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E20B455-FA4F-E90C-7E77-E228B8F6282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33739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873C82-B8C7-A239-6C5F-C616D1006BF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69699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846827E-7471-62F6-D34F-C7196C98939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61096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BD12A48-6BCF-7D3D-8975-C74D6F207C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4747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F629056-0A1F-9E8A-F525-35B84EF7CF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4590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29E9C7-C0F3-C05F-9212-8EE4813C5A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428095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6478347-CF7B-BA57-294E-FF7620F0938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04008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57DF5E-9989-5F7F-ED82-E60619B220B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64703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BF65EE-F9FB-CD66-4720-D173D72EEED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2396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007655E-D6D5-FD1B-152E-BD9F3BEF311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123334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n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F249FAE-7221-E2AF-97F7-82406992405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29841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le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74494D0-E29F-9D0A-0F11-EDD1230FCA2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559096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mi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7BDA4FC-61C8-CBBD-38F0-B3B41B56F13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256864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n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961C8EA7-2ACF-3155-7FE8-167207183C1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6818402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x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7D0721-3AEA-F709-CDB6-2434849A00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2816523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o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8B1853A3-3AD5-B9B2-6C96-AC4C8F75C67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2767986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14E8E9F-E482-5438-98B6-9A7B97ECE6F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97612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ac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A4E17B8-6CE4-F723-8AD1-41C3D634AF7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6900029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J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6F7BACF7-619F-CAE4-7F07-B56AA463D34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34486417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K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0B1CBCC-702F-41C8-C3C5-51BB9E33DE2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65946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DACED03-EE48-9550-70C9-97D293AED7D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339722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926D830-D8BC-F05A-9A13-91D8B6A86C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9212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AB4DCF-3C61-132A-18F5-3D70BF518D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1448486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Ros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78C0CE8-1C69-A1B1-1C0E-E5F6F3D037B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0551850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77FB4EFC-2AE1-3661-D063-AE8A2F0547C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723691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d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CA35B-20AD-C3BC-FA73-E7084E91268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576373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omm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16F3638-87FC-990D-C68F-4AD6AB51B7F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4652365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Whitne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8D19490-5D8F-2921-8E75-C32A1943789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685438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7869391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in 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916407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31.xml"/><Relationship Id="rId18" Type="http://schemas.openxmlformats.org/officeDocument/2006/relationships/slideLayout" Target="../slideLayouts/slideLayout36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17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0.xml"/><Relationship Id="rId16" Type="http://schemas.openxmlformats.org/officeDocument/2006/relationships/slideLayout" Target="../slideLayouts/slideLayout34.xml"/><Relationship Id="rId20" Type="http://schemas.openxmlformats.org/officeDocument/2006/relationships/image" Target="../media/image20.jpg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5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28.xml"/><Relationship Id="rId19" Type="http://schemas.openxmlformats.org/officeDocument/2006/relationships/theme" Target="../theme/theme2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3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7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38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0A5569F-BB4C-6D77-A151-A861484725BD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62085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63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  <p:sldLayoutId id="2147483677" r:id="rId14"/>
    <p:sldLayoutId id="2147483678" r:id="rId15"/>
    <p:sldLayoutId id="2147483679" r:id="rId16"/>
    <p:sldLayoutId id="2147483680" r:id="rId17"/>
    <p:sldLayoutId id="214748368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56A5872-98EE-1969-7B5D-C89FAAC6BDD7}"/>
              </a:ext>
            </a:extLst>
          </p:cNvPr>
          <p:cNvPicPr>
            <a:picLocks noChangeAspect="1"/>
          </p:cNvPicPr>
          <p:nvPr userDrawn="1"/>
        </p:nvPicPr>
        <p:blipFill>
          <a:blip r:embed="rId20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23807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685" r:id="rId2"/>
    <p:sldLayoutId id="2147483686" r:id="rId3"/>
    <p:sldLayoutId id="2147483687" r:id="rId4"/>
    <p:sldLayoutId id="2147483688" r:id="rId5"/>
    <p:sldLayoutId id="2147483689" r:id="rId6"/>
    <p:sldLayoutId id="2147483690" r:id="rId7"/>
    <p:sldLayoutId id="2147483691" r:id="rId8"/>
    <p:sldLayoutId id="2147483692" r:id="rId9"/>
    <p:sldLayoutId id="2147483693" r:id="rId10"/>
    <p:sldLayoutId id="2147483694" r:id="rId11"/>
    <p:sldLayoutId id="2147483695" r:id="rId12"/>
    <p:sldLayoutId id="2147483696" r:id="rId13"/>
    <p:sldLayoutId id="2147483697" r:id="rId14"/>
    <p:sldLayoutId id="2147483698" r:id="rId15"/>
    <p:sldLayoutId id="2147483699" r:id="rId16"/>
    <p:sldLayoutId id="2147483700" r:id="rId17"/>
    <p:sldLayoutId id="2147483701" r:id="rId1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E9E599E3-0630-84D9-A3B9-3B40525ADF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490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>
            <a:extLst>
              <a:ext uri="{FF2B5EF4-FFF2-40B4-BE49-F238E27FC236}">
                <a16:creationId xmlns:a16="http://schemas.microsoft.com/office/drawing/2014/main" id="{6C31F7BB-5121-316A-162B-3DAD9952BE9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13848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3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3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5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8.xml"/><Relationship Id="rId4" Type="http://schemas.openxmlformats.org/officeDocument/2006/relationships/image" Target="../media/image4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3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8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png"/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3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38.xml"/><Relationship Id="rId5" Type="http://schemas.openxmlformats.org/officeDocument/2006/relationships/image" Target="../media/image58.png"/><Relationship Id="rId4" Type="http://schemas.openxmlformats.org/officeDocument/2006/relationships/image" Target="../media/image6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3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3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hyperlink" Target="https://freesvg.org/banana-vector-clip-art" TargetMode="External"/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38.xml"/><Relationship Id="rId5" Type="http://schemas.openxmlformats.org/officeDocument/2006/relationships/hyperlink" Target="https://www.publicdomainpictures.net/en/view-image.php?image=228406&amp;picture=orangutan" TargetMode="External"/><Relationship Id="rId4" Type="http://schemas.openxmlformats.org/officeDocument/2006/relationships/image" Target="../media/image63.jp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png"/><Relationship Id="rId3" Type="http://schemas.openxmlformats.org/officeDocument/2006/relationships/image" Target="../media/image65.png"/><Relationship Id="rId7" Type="http://schemas.openxmlformats.org/officeDocument/2006/relationships/image" Target="../media/image69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38.xml"/><Relationship Id="rId6" Type="http://schemas.openxmlformats.org/officeDocument/2006/relationships/image" Target="../media/image68.png"/><Relationship Id="rId5" Type="http://schemas.openxmlformats.org/officeDocument/2006/relationships/image" Target="../media/image67.png"/><Relationship Id="rId4" Type="http://schemas.openxmlformats.org/officeDocument/2006/relationships/image" Target="../media/image66.png"/><Relationship Id="rId9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E91FE96-0669-1D5D-9B48-D6CEF22185EB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or not double?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FE4730F9-C208-B889-13DE-5DE1488539CA}"/>
              </a:ext>
            </a:extLst>
          </p:cNvPr>
          <p:cNvCxnSpPr/>
          <p:nvPr/>
        </p:nvCxnSpPr>
        <p:spPr>
          <a:xfrm>
            <a:off x="3526987" y="3093224"/>
            <a:ext cx="17774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B5321CFE-0CAB-0629-CE38-BDBACFAD8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819" y="4975453"/>
            <a:ext cx="730852" cy="6763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448CB1-6787-6791-4AE3-4C600CA5BEC1}"/>
              </a:ext>
            </a:extLst>
          </p:cNvPr>
          <p:cNvSpPr txBox="1"/>
          <p:nvPr/>
        </p:nvSpPr>
        <p:spPr>
          <a:xfrm>
            <a:off x="4095913" y="5052023"/>
            <a:ext cx="209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Double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BA03110D-EFC7-E1ED-12A8-2AEA71B8D6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7936" y="2308678"/>
            <a:ext cx="1685322" cy="156909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4A33FD8-01EF-50EC-D5FE-ACDD2C6D5C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0847" y="2308678"/>
            <a:ext cx="1685322" cy="15690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0AECA3-188D-93EC-7298-9FCE4F9FA6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76877" y="2308678"/>
            <a:ext cx="1685322" cy="1569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4844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20E2B0-390E-EF3C-17DF-B8BF70BA1960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or not double?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65DF92A-DA0E-70F7-55BE-E49E1A3FF8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790" y="2572491"/>
            <a:ext cx="1094238" cy="121902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81DCF03-6D5B-3F12-BDAA-EE909EFC81F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17736" y="2114815"/>
            <a:ext cx="1097375" cy="1219306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AD59418-A439-53D5-1C02-05BDD5CCA6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11075" y="3132710"/>
            <a:ext cx="1094238" cy="121902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7934A30E-4A08-9C21-BD07-9A347344C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03473" y="2724468"/>
            <a:ext cx="1094238" cy="1219020"/>
          </a:xfrm>
          <a:prstGeom prst="rect">
            <a:avLst/>
          </a:prstGeom>
        </p:spPr>
      </p:pic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9E0ABA0A-6D19-FCFD-0EF7-0985C192188C}"/>
              </a:ext>
            </a:extLst>
          </p:cNvPr>
          <p:cNvCxnSpPr/>
          <p:nvPr/>
        </p:nvCxnSpPr>
        <p:spPr>
          <a:xfrm>
            <a:off x="3526987" y="3093224"/>
            <a:ext cx="17774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5F364951-F95F-A99F-D5E1-1762D45414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57692" y="4958644"/>
            <a:ext cx="709979" cy="70997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DE19D5D-97E0-E224-3187-321B7B33CED5}"/>
              </a:ext>
            </a:extLst>
          </p:cNvPr>
          <p:cNvSpPr txBox="1"/>
          <p:nvPr/>
        </p:nvSpPr>
        <p:spPr>
          <a:xfrm>
            <a:off x="4095913" y="5052023"/>
            <a:ext cx="209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Not double</a:t>
            </a:r>
          </a:p>
        </p:txBody>
      </p:sp>
    </p:spTree>
    <p:extLst>
      <p:ext uri="{BB962C8B-B14F-4D97-AF65-F5344CB8AC3E}">
        <p14:creationId xmlns:p14="http://schemas.microsoft.com/office/powerpoint/2010/main" val="171368802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AB8F768-F759-C718-8007-C129F6825E42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or not double?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EB2366-91D2-4C11-B118-9D6855C0D8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70789" y="2385605"/>
            <a:ext cx="1429797" cy="1400009"/>
          </a:xfrm>
          <a:prstGeom prst="rect">
            <a:avLst/>
          </a:prstGeom>
        </p:spPr>
      </p:pic>
      <p:cxnSp>
        <p:nvCxnSpPr>
          <p:cNvPr id="4" name="Straight Arrow Connector 3">
            <a:extLst>
              <a:ext uri="{FF2B5EF4-FFF2-40B4-BE49-F238E27FC236}">
                <a16:creationId xmlns:a16="http://schemas.microsoft.com/office/drawing/2014/main" id="{5EBB9D6F-3F32-D78F-5419-79BCCFEBD0F1}"/>
              </a:ext>
            </a:extLst>
          </p:cNvPr>
          <p:cNvCxnSpPr/>
          <p:nvPr/>
        </p:nvCxnSpPr>
        <p:spPr>
          <a:xfrm>
            <a:off x="3526987" y="3093224"/>
            <a:ext cx="17774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5" name="Picture 4">
            <a:extLst>
              <a:ext uri="{FF2B5EF4-FFF2-40B4-BE49-F238E27FC236}">
                <a16:creationId xmlns:a16="http://schemas.microsoft.com/office/drawing/2014/main" id="{EC78F651-CA02-71FB-1256-F0F91C8C58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57692" y="4958644"/>
            <a:ext cx="709979" cy="70997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58049A-1238-3464-7522-BC68BFF4E7CF}"/>
              </a:ext>
            </a:extLst>
          </p:cNvPr>
          <p:cNvSpPr txBox="1"/>
          <p:nvPr/>
        </p:nvSpPr>
        <p:spPr>
          <a:xfrm>
            <a:off x="4095913" y="5052023"/>
            <a:ext cx="209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Not double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57B3806-9708-5AA4-5C74-FC7A69463B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91468" y="2398106"/>
            <a:ext cx="1429797" cy="140000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769C347-173D-1C3C-1D1C-468561B8BF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748208" y="1875703"/>
            <a:ext cx="1349503" cy="1923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17462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A81A69-D970-40B0-7099-334FA6AD02BC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or not double?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5E65CE8-214E-2ACE-76B0-89A1CD98B66B}"/>
              </a:ext>
            </a:extLst>
          </p:cNvPr>
          <p:cNvCxnSpPr/>
          <p:nvPr/>
        </p:nvCxnSpPr>
        <p:spPr>
          <a:xfrm>
            <a:off x="3526987" y="3093224"/>
            <a:ext cx="17774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C2F18EDA-997B-B264-099E-408B3BA6D0F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81483" y="3040189"/>
            <a:ext cx="602135" cy="85066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202C16C1-53C3-7014-A6D1-33578ACCCF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7582" y="3046027"/>
            <a:ext cx="602135" cy="85066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61A2F67-EEF0-F09F-0EBE-6846691B7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78239" y="2327043"/>
            <a:ext cx="602135" cy="85066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EC2087E-3047-0031-9BDB-E1A6639FE66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681" y="3046027"/>
            <a:ext cx="602135" cy="8506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0D3D9E2-10F8-BC8A-EDEB-10A2B0DC80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14338" y="2329556"/>
            <a:ext cx="602135" cy="85066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AB31EE-EE5D-617A-F70F-2135E3EC66A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53681" y="2329556"/>
            <a:ext cx="602135" cy="85066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CCDE2BA-D7FC-F89A-7721-D25E1B1A8E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4153" y="2665377"/>
            <a:ext cx="602135" cy="85066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82A978E6-5F56-ACDE-56D6-7AD18B35495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0252" y="2667890"/>
            <a:ext cx="602135" cy="850668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B2EAEAC-2839-93D8-A3F9-2C2DE33338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9595" y="2667890"/>
            <a:ext cx="602135" cy="85066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51A02601-E94F-F146-1ED4-909BC6751D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36819" y="4975453"/>
            <a:ext cx="730852" cy="676359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C85ED326-7EA8-4AB6-13C5-FBA36D473BE9}"/>
              </a:ext>
            </a:extLst>
          </p:cNvPr>
          <p:cNvSpPr txBox="1"/>
          <p:nvPr/>
        </p:nvSpPr>
        <p:spPr>
          <a:xfrm>
            <a:off x="4095913" y="5052023"/>
            <a:ext cx="209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Double</a:t>
            </a:r>
          </a:p>
        </p:txBody>
      </p:sp>
    </p:spTree>
    <p:extLst>
      <p:ext uri="{BB962C8B-B14F-4D97-AF65-F5344CB8AC3E}">
        <p14:creationId xmlns:p14="http://schemas.microsoft.com/office/powerpoint/2010/main" val="3309983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9E29328-A51E-498B-6CAA-A1E7AA3F200E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or not double?</a:t>
            </a:r>
          </a:p>
        </p:txBody>
      </p:sp>
      <p:cxnSp>
        <p:nvCxnSpPr>
          <p:cNvPr id="3" name="Straight Arrow Connector 2">
            <a:extLst>
              <a:ext uri="{FF2B5EF4-FFF2-40B4-BE49-F238E27FC236}">
                <a16:creationId xmlns:a16="http://schemas.microsoft.com/office/drawing/2014/main" id="{B1261BC7-6A47-0551-947F-CF0C1C814BC6}"/>
              </a:ext>
            </a:extLst>
          </p:cNvPr>
          <p:cNvCxnSpPr/>
          <p:nvPr/>
        </p:nvCxnSpPr>
        <p:spPr>
          <a:xfrm>
            <a:off x="3526987" y="3059668"/>
            <a:ext cx="177747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" name="Picture 3">
            <a:extLst>
              <a:ext uri="{FF2B5EF4-FFF2-40B4-BE49-F238E27FC236}">
                <a16:creationId xmlns:a16="http://schemas.microsoft.com/office/drawing/2014/main" id="{241E7B95-BFF3-D1CE-B13E-88E0B13F81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6819" y="4975453"/>
            <a:ext cx="730852" cy="67635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5AD1F4C-0AC9-75F6-36DB-36A4DA3BD37D}"/>
              </a:ext>
            </a:extLst>
          </p:cNvPr>
          <p:cNvSpPr txBox="1"/>
          <p:nvPr/>
        </p:nvSpPr>
        <p:spPr>
          <a:xfrm>
            <a:off x="4095913" y="5052023"/>
            <a:ext cx="209699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Double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03C135F-7EF4-C199-ECF9-11808EDB255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144" t="17448" r="16593" b="19759"/>
          <a:stretch/>
        </p:blipFill>
        <p:spPr>
          <a:xfrm>
            <a:off x="1531121" y="2548427"/>
            <a:ext cx="1132258" cy="104633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86AA9980-35C0-AD71-01B7-5DD32F35090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144" t="17448" r="16593" b="19759"/>
          <a:stretch/>
        </p:blipFill>
        <p:spPr>
          <a:xfrm>
            <a:off x="5819293" y="2584556"/>
            <a:ext cx="1132258" cy="10463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A10D5784-C8FA-3A13-99C5-2DEFBE572AE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144" t="17448" r="16593" b="19759"/>
          <a:stretch/>
        </p:blipFill>
        <p:spPr>
          <a:xfrm>
            <a:off x="6989382" y="2584556"/>
            <a:ext cx="1132258" cy="104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17972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EE74762-6DDE-1770-10A8-7CE8D5198885}"/>
              </a:ext>
            </a:extLst>
          </p:cNvPr>
          <p:cNvSpPr txBox="1"/>
          <p:nvPr/>
        </p:nvSpPr>
        <p:spPr>
          <a:xfrm>
            <a:off x="965516" y="491750"/>
            <a:ext cx="72129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With a partner take turns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to roll two dice.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378F62-029D-0422-E261-32534D6D97CE}"/>
              </a:ext>
            </a:extLst>
          </p:cNvPr>
          <p:cNvSpPr txBox="1"/>
          <p:nvPr/>
        </p:nvSpPr>
        <p:spPr>
          <a:xfrm>
            <a:off x="667512" y="4497273"/>
            <a:ext cx="752551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You score a point if you roll a double.</a:t>
            </a:r>
          </a:p>
          <a:p>
            <a:pPr algn="ctr"/>
            <a:r>
              <a:rPr lang="en-GB" sz="2800" dirty="0">
                <a:latin typeface="Comic Sans MS"/>
              </a:rPr>
              <a:t>The first player to reach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</a:rPr>
              <a:t>3 points wins.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1A39518-018C-93CE-BE66-5CB9241C1E92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935" y="387364"/>
            <a:ext cx="1371941" cy="13383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CB81B52-CFC1-D03A-C3A5-E586A7F91E2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9207">
            <a:off x="3238750" y="2713664"/>
            <a:ext cx="1392480" cy="129644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AFED548-E777-05B1-3EF6-42EEBCD6763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0797">
            <a:off x="4343026" y="2226503"/>
            <a:ext cx="1392480" cy="12964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0551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1794DAD-75D1-30B5-381F-922DAD1A7959}"/>
              </a:ext>
            </a:extLst>
          </p:cNvPr>
          <p:cNvSpPr txBox="1"/>
          <p:nvPr/>
        </p:nvSpPr>
        <p:spPr>
          <a:xfrm>
            <a:off x="965516" y="491750"/>
            <a:ext cx="72129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With a partner take turns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to roll two dice.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A808AE3-E8D2-8BF4-F9E4-E6707AC8D4A8}"/>
              </a:ext>
            </a:extLst>
          </p:cNvPr>
          <p:cNvSpPr txBox="1"/>
          <p:nvPr/>
        </p:nvSpPr>
        <p:spPr>
          <a:xfrm>
            <a:off x="667512" y="4497273"/>
            <a:ext cx="752551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You score a point if you roll a double.</a:t>
            </a:r>
          </a:p>
          <a:p>
            <a:pPr algn="ctr"/>
            <a:r>
              <a:rPr lang="en-GB" sz="2800" dirty="0">
                <a:latin typeface="Comic Sans MS"/>
              </a:rPr>
              <a:t>The first player to reach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</a:rPr>
              <a:t>3 points wins.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3E84F2D-31EB-FBAD-BA74-3C867DB89308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935" y="387364"/>
            <a:ext cx="1371941" cy="13383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8E5551D-47B5-C189-2A13-236C8DA10C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9207">
            <a:off x="3238750" y="2713664"/>
            <a:ext cx="1392480" cy="12964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C693D6-3A80-374E-DD9A-2157C6F473A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630797">
            <a:off x="4343026" y="2226503"/>
            <a:ext cx="1392480" cy="129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97287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0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1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2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3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4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32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3447538-D203-A31E-6D82-C20374672064}"/>
              </a:ext>
            </a:extLst>
          </p:cNvPr>
          <p:cNvSpPr txBox="1"/>
          <p:nvPr/>
        </p:nvSpPr>
        <p:spPr>
          <a:xfrm>
            <a:off x="965516" y="491750"/>
            <a:ext cx="721296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With a partner take turns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to roll two dice.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84075-9D35-A8CC-937F-D906BFA68055}"/>
              </a:ext>
            </a:extLst>
          </p:cNvPr>
          <p:cNvSpPr txBox="1"/>
          <p:nvPr/>
        </p:nvSpPr>
        <p:spPr>
          <a:xfrm>
            <a:off x="667512" y="4497273"/>
            <a:ext cx="7525512" cy="1384995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You score a point if you roll a double.</a:t>
            </a:r>
          </a:p>
          <a:p>
            <a:pPr algn="ctr"/>
            <a:r>
              <a:rPr lang="en-GB" sz="2800" dirty="0">
                <a:latin typeface="Comic Sans MS"/>
              </a:rPr>
              <a:t>The first player to reach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/>
              </a:rPr>
              <a:t>3 points wins.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84C9B59-685B-9BE4-5723-45F4199AB5C7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EF2EC"/>
              </a:clrFrom>
              <a:clrTo>
                <a:srgbClr val="FEF2EC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20935" y="387364"/>
            <a:ext cx="1371941" cy="133831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F9609A8-DD8A-FF78-816C-99456FDFDB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449207">
            <a:off x="3238750" y="2713664"/>
            <a:ext cx="1392479" cy="129644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A3135C5-F513-8A17-B3BF-E72E4AE5708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630797">
            <a:off x="4343026" y="2226503"/>
            <a:ext cx="1392479" cy="1296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3486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862F137-B93F-6519-3D90-F45CD3742598}"/>
              </a:ext>
            </a:extLst>
          </p:cNvPr>
          <p:cNvSpPr txBox="1"/>
          <p:nvPr/>
        </p:nvSpPr>
        <p:spPr>
          <a:xfrm>
            <a:off x="823784" y="4129802"/>
            <a:ext cx="7212967" cy="95410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Find another piece that is the same to make a double.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5534696-174E-4D85-1915-442C517EB1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935" y="469187"/>
            <a:ext cx="1371941" cy="117466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C1AA7602-6F3E-BF51-2C9D-DB802906858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0000">
            <a:off x="1945408" y="2252727"/>
            <a:ext cx="1677303" cy="126820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40FFF19-7A3C-3C8C-AA2B-1E068A1250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0000">
            <a:off x="5204100" y="2252726"/>
            <a:ext cx="1677303" cy="1268205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5B12D0D-04B3-2C0E-89EA-1E2D14161048}"/>
              </a:ext>
            </a:extLst>
          </p:cNvPr>
          <p:cNvSpPr txBox="1"/>
          <p:nvPr/>
        </p:nvSpPr>
        <p:spPr>
          <a:xfrm>
            <a:off x="1110098" y="597351"/>
            <a:ext cx="72129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Ask a friend to hide number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pieces outside.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Ask them to give you a number piece.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12230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4402738-E9DE-5316-EF2E-87DBC4D34D47}"/>
              </a:ext>
            </a:extLst>
          </p:cNvPr>
          <p:cNvSpPr txBox="1"/>
          <p:nvPr/>
        </p:nvSpPr>
        <p:spPr>
          <a:xfrm>
            <a:off x="1110098" y="597351"/>
            <a:ext cx="721296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Ask a friend to hide number </a:t>
            </a: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pieces outside. 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Ask them to give you a number piece.</a:t>
            </a:r>
            <a:br>
              <a:rPr lang="en-GB" sz="2800" dirty="0">
                <a:latin typeface="Comic Sans MS" panose="030F0702030302020204" pitchFamily="66" charset="0"/>
              </a:rPr>
            </a:b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D6C539A-D5FA-3B69-7C35-17DAC76EC9C2}"/>
              </a:ext>
            </a:extLst>
          </p:cNvPr>
          <p:cNvSpPr txBox="1"/>
          <p:nvPr/>
        </p:nvSpPr>
        <p:spPr>
          <a:xfrm>
            <a:off x="809243" y="3831321"/>
            <a:ext cx="721296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What double have you found?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A94D77D-C318-DD43-67F7-EC96FA398C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0935" y="469187"/>
            <a:ext cx="1371941" cy="117466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F8D842D-2D2A-B6EA-874C-2499BC3D01A9}"/>
              </a:ext>
            </a:extLst>
          </p:cNvPr>
          <p:cNvSpPr txBox="1"/>
          <p:nvPr/>
        </p:nvSpPr>
        <p:spPr>
          <a:xfrm>
            <a:off x="656114" y="4949127"/>
            <a:ext cx="7212967" cy="5232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pPr algn="ctr"/>
            <a:r>
              <a:rPr lang="en-GB" sz="2800" dirty="0">
                <a:latin typeface="Comic Sans MS"/>
              </a:rPr>
              <a:t>Double __ is __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21E5D83-E7B1-D097-398C-FE4E6BF78CFA}"/>
              </a:ext>
            </a:extLst>
          </p:cNvPr>
          <p:cNvSpPr txBox="1"/>
          <p:nvPr/>
        </p:nvSpPr>
        <p:spPr>
          <a:xfrm>
            <a:off x="4123597" y="4944051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9ECF0CB-6194-57EB-812E-5E337B18FF3E}"/>
              </a:ext>
            </a:extLst>
          </p:cNvPr>
          <p:cNvSpPr txBox="1"/>
          <p:nvPr/>
        </p:nvSpPr>
        <p:spPr>
          <a:xfrm>
            <a:off x="4977481" y="4944051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2091D418-5055-0374-4A93-D765FDE77E7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00000">
            <a:off x="1945408" y="2252727"/>
            <a:ext cx="1677303" cy="126820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B01FAC-A4BD-CCA7-A24E-6F87A26B50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900000">
            <a:off x="5204100" y="2252726"/>
            <a:ext cx="1677303" cy="12682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31874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1B76338-135B-FCD9-2D1F-E317101E4E85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Draw counters to work out the doubles.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87C912B-8288-6130-7A27-F82D261AA0E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3798200" y="1245184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A4E73DE6-8090-B246-95E9-6DCBDB40BE9F}"/>
              </a:ext>
            </a:extLst>
          </p:cNvPr>
          <p:cNvSpPr/>
          <p:nvPr/>
        </p:nvSpPr>
        <p:spPr>
          <a:xfrm>
            <a:off x="2933733" y="243078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17FB0C0-DAA9-2032-EADE-80E36BE827BE}"/>
              </a:ext>
            </a:extLst>
          </p:cNvPr>
          <p:cNvSpPr/>
          <p:nvPr/>
        </p:nvSpPr>
        <p:spPr>
          <a:xfrm>
            <a:off x="2933733" y="312001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A50A65F-B461-B8EA-3527-2EB369EEDFF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267" y="1313064"/>
            <a:ext cx="769191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53AB5A0B-B4A3-E5B9-C246-4D288E67AF75}"/>
              </a:ext>
            </a:extLst>
          </p:cNvPr>
          <p:cNvSpPr txBox="1"/>
          <p:nvPr/>
        </p:nvSpPr>
        <p:spPr>
          <a:xfrm>
            <a:off x="5388786" y="1455753"/>
            <a:ext cx="240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643472F-11BD-8BC1-F9C4-E870B303B7A1}"/>
              </a:ext>
            </a:extLst>
          </p:cNvPr>
          <p:cNvSpPr/>
          <p:nvPr/>
        </p:nvSpPr>
        <p:spPr>
          <a:xfrm>
            <a:off x="3625041" y="243321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8C1FE96-4518-FDDB-3BE8-B50BA4758028}"/>
              </a:ext>
            </a:extLst>
          </p:cNvPr>
          <p:cNvSpPr/>
          <p:nvPr/>
        </p:nvSpPr>
        <p:spPr>
          <a:xfrm>
            <a:off x="3625041" y="3122444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EB8F7E-BB49-668D-EADC-EC6CB7DFFDF4}"/>
              </a:ext>
            </a:extLst>
          </p:cNvPr>
          <p:cNvSpPr txBox="1"/>
          <p:nvPr/>
        </p:nvSpPr>
        <p:spPr>
          <a:xfrm>
            <a:off x="857566" y="4822035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5 is 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DC0A00C-0C40-E178-4DDF-94D0B9BDD5B8}"/>
              </a:ext>
            </a:extLst>
          </p:cNvPr>
          <p:cNvSpPr txBox="1"/>
          <p:nvPr/>
        </p:nvSpPr>
        <p:spPr>
          <a:xfrm>
            <a:off x="5179238" y="4828789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A31C400-3078-256D-E15F-F40C9F69B4EA}"/>
              </a:ext>
            </a:extLst>
          </p:cNvPr>
          <p:cNvSpPr/>
          <p:nvPr/>
        </p:nvSpPr>
        <p:spPr>
          <a:xfrm>
            <a:off x="4971144" y="2427608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F1EB069-B26F-E14D-20DF-52B4AB368694}"/>
              </a:ext>
            </a:extLst>
          </p:cNvPr>
          <p:cNvSpPr/>
          <p:nvPr/>
        </p:nvSpPr>
        <p:spPr>
          <a:xfrm>
            <a:off x="4971144" y="3116840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7BA5CD1-96E6-B331-462D-D164CD5E1E83}"/>
              </a:ext>
            </a:extLst>
          </p:cNvPr>
          <p:cNvSpPr/>
          <p:nvPr/>
        </p:nvSpPr>
        <p:spPr>
          <a:xfrm>
            <a:off x="5662452" y="2430039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024928C1-D832-6D9C-D29D-4DBD5CEFC8F6}"/>
              </a:ext>
            </a:extLst>
          </p:cNvPr>
          <p:cNvSpPr/>
          <p:nvPr/>
        </p:nvSpPr>
        <p:spPr>
          <a:xfrm>
            <a:off x="5662452" y="3119271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801813A-A69C-A23F-A721-A3BB41AF5F6B}"/>
              </a:ext>
            </a:extLst>
          </p:cNvPr>
          <p:cNvSpPr/>
          <p:nvPr/>
        </p:nvSpPr>
        <p:spPr>
          <a:xfrm>
            <a:off x="4302368" y="243321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7052DA8-87F4-494F-2283-18B0A68A2965}"/>
              </a:ext>
            </a:extLst>
          </p:cNvPr>
          <p:cNvSpPr/>
          <p:nvPr/>
        </p:nvSpPr>
        <p:spPr>
          <a:xfrm>
            <a:off x="4302368" y="3122444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12261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0" grpId="0"/>
      <p:bldP spid="11" grpId="0"/>
      <p:bldP spid="12" grpId="0" animBg="1"/>
      <p:bldP spid="13" grpId="0" animBg="1"/>
      <p:bldP spid="14" grpId="0" animBg="1"/>
      <p:bldP spid="15" grpId="0" animBg="1"/>
      <p:bldP spid="17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F649440-0DA9-5608-949F-087A2EDA1F32}"/>
              </a:ext>
            </a:extLst>
          </p:cNvPr>
          <p:cNvSpPr txBox="1"/>
          <p:nvPr/>
        </p:nvSpPr>
        <p:spPr>
          <a:xfrm>
            <a:off x="809243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Draw counters to work out the doubles.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F8E8636-73B0-FFAF-A42D-FB70EDBA545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1799207" y="1277635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468E5FDA-D91B-EE56-F50D-898D546ED762}"/>
              </a:ext>
            </a:extLst>
          </p:cNvPr>
          <p:cNvSpPr/>
          <p:nvPr/>
        </p:nvSpPr>
        <p:spPr>
          <a:xfrm>
            <a:off x="934740" y="246323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F273A4F8-E845-A51B-EE2A-B32CA5CAB6DC}"/>
              </a:ext>
            </a:extLst>
          </p:cNvPr>
          <p:cNvSpPr/>
          <p:nvPr/>
        </p:nvSpPr>
        <p:spPr>
          <a:xfrm>
            <a:off x="934740" y="3152464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9B695E9-94BD-5A36-5DB3-D208E964CB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26267" y="1313064"/>
            <a:ext cx="769191" cy="747045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ECF96D6-5202-AEDD-2590-F64257EA2958}"/>
              </a:ext>
            </a:extLst>
          </p:cNvPr>
          <p:cNvSpPr txBox="1"/>
          <p:nvPr/>
        </p:nvSpPr>
        <p:spPr>
          <a:xfrm>
            <a:off x="5388786" y="1455753"/>
            <a:ext cx="240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FD6B40D0-6B84-BCD6-10E9-2385B3041D3F}"/>
              </a:ext>
            </a:extLst>
          </p:cNvPr>
          <p:cNvSpPr/>
          <p:nvPr/>
        </p:nvSpPr>
        <p:spPr>
          <a:xfrm>
            <a:off x="1626048" y="246566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DB8CBCB-65CA-AD40-1BE6-162CC0FD45ED}"/>
              </a:ext>
            </a:extLst>
          </p:cNvPr>
          <p:cNvSpPr/>
          <p:nvPr/>
        </p:nvSpPr>
        <p:spPr>
          <a:xfrm>
            <a:off x="1626048" y="3154895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0406B17-A4AB-1536-77B5-09401D726686}"/>
              </a:ext>
            </a:extLst>
          </p:cNvPr>
          <p:cNvSpPr txBox="1"/>
          <p:nvPr/>
        </p:nvSpPr>
        <p:spPr>
          <a:xfrm>
            <a:off x="857566" y="4822035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7 is ___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9CE12F0-A5EB-3957-6675-B8E3701C3673}"/>
              </a:ext>
            </a:extLst>
          </p:cNvPr>
          <p:cNvSpPr txBox="1"/>
          <p:nvPr/>
        </p:nvSpPr>
        <p:spPr>
          <a:xfrm>
            <a:off x="5179238" y="4828789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D1C58C8-3B70-C546-B75C-BADA7F1B64D2}"/>
              </a:ext>
            </a:extLst>
          </p:cNvPr>
          <p:cNvSpPr/>
          <p:nvPr/>
        </p:nvSpPr>
        <p:spPr>
          <a:xfrm>
            <a:off x="3655778" y="2454456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47D7DE0-199A-3542-4762-5A65D02B60A3}"/>
              </a:ext>
            </a:extLst>
          </p:cNvPr>
          <p:cNvSpPr/>
          <p:nvPr/>
        </p:nvSpPr>
        <p:spPr>
          <a:xfrm>
            <a:off x="3655778" y="3143688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881B261D-766E-2D87-DAE0-D3E71CF23AB1}"/>
              </a:ext>
            </a:extLst>
          </p:cNvPr>
          <p:cNvSpPr/>
          <p:nvPr/>
        </p:nvSpPr>
        <p:spPr>
          <a:xfrm>
            <a:off x="2303375" y="246566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8533D78-DD41-3EF9-BC7C-C609365628E7}"/>
              </a:ext>
            </a:extLst>
          </p:cNvPr>
          <p:cNvSpPr/>
          <p:nvPr/>
        </p:nvSpPr>
        <p:spPr>
          <a:xfrm>
            <a:off x="2987002" y="3149292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BD74BF54-1037-F689-F6E9-745F3BAFF73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5420234" y="1277636"/>
            <a:ext cx="1547597" cy="3660632"/>
          </a:xfrm>
          <a:prstGeom prst="rect">
            <a:avLst/>
          </a:prstGeom>
        </p:spPr>
      </p:pic>
      <p:sp>
        <p:nvSpPr>
          <p:cNvPr id="17" name="Oval 16">
            <a:extLst>
              <a:ext uri="{FF2B5EF4-FFF2-40B4-BE49-F238E27FC236}">
                <a16:creationId xmlns:a16="http://schemas.microsoft.com/office/drawing/2014/main" id="{867D3EC6-04C6-1F97-2E61-BDD6723E6122}"/>
              </a:ext>
            </a:extLst>
          </p:cNvPr>
          <p:cNvSpPr/>
          <p:nvPr/>
        </p:nvSpPr>
        <p:spPr>
          <a:xfrm>
            <a:off x="2979142" y="245595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F6474B18-E2F5-5E82-7DD3-39A80E7F35BF}"/>
              </a:ext>
            </a:extLst>
          </p:cNvPr>
          <p:cNvSpPr/>
          <p:nvPr/>
        </p:nvSpPr>
        <p:spPr>
          <a:xfrm>
            <a:off x="2310366" y="3150789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6C90E8A7-0D4F-E8FB-3F87-8FE2EF7E5E72}"/>
              </a:ext>
            </a:extLst>
          </p:cNvPr>
          <p:cNvSpPr/>
          <p:nvPr/>
        </p:nvSpPr>
        <p:spPr>
          <a:xfrm>
            <a:off x="4548376" y="2461557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674355E7-8DE9-CBF7-4E1D-6EAD5F8AB321}"/>
              </a:ext>
            </a:extLst>
          </p:cNvPr>
          <p:cNvSpPr/>
          <p:nvPr/>
        </p:nvSpPr>
        <p:spPr>
          <a:xfrm>
            <a:off x="4548376" y="3150789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5E84144B-EE57-F245-7CBD-4B1C32568A22}"/>
              </a:ext>
            </a:extLst>
          </p:cNvPr>
          <p:cNvSpPr/>
          <p:nvPr/>
        </p:nvSpPr>
        <p:spPr>
          <a:xfrm>
            <a:off x="5238254" y="2454456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152BC85D-FD19-1ED7-16A6-7AB49B847D48}"/>
              </a:ext>
            </a:extLst>
          </p:cNvPr>
          <p:cNvSpPr/>
          <p:nvPr/>
        </p:nvSpPr>
        <p:spPr>
          <a:xfrm>
            <a:off x="5238254" y="3143688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5998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5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5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7" grpId="1"/>
      <p:bldP spid="11" grpId="0"/>
      <p:bldP spid="12" grpId="0" animBg="1"/>
      <p:bldP spid="13" grpId="0" animBg="1"/>
      <p:bldP spid="15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99BD6150-C7C3-26A0-50D4-9C567B5235FC}"/>
              </a:ext>
            </a:extLst>
          </p:cNvPr>
          <p:cNvSpPr txBox="1"/>
          <p:nvPr/>
        </p:nvSpPr>
        <p:spPr>
          <a:xfrm>
            <a:off x="732678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is 6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70D83C-4E1F-28EE-25F8-BFBB94B1A2A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3544188" y="414913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80B56FAE-846D-C126-4156-DDD525D8E10B}"/>
              </a:ext>
            </a:extLst>
          </p:cNvPr>
          <p:cNvSpPr/>
          <p:nvPr/>
        </p:nvSpPr>
        <p:spPr>
          <a:xfrm>
            <a:off x="2679721" y="1600510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91931D0-F6A0-F110-A821-CC6A96D7B924}"/>
              </a:ext>
            </a:extLst>
          </p:cNvPr>
          <p:cNvSpPr/>
          <p:nvPr/>
        </p:nvSpPr>
        <p:spPr>
          <a:xfrm>
            <a:off x="2679721" y="228974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5835C296-1DD4-C205-94B1-F8533D757D6B}"/>
              </a:ext>
            </a:extLst>
          </p:cNvPr>
          <p:cNvSpPr/>
          <p:nvPr/>
        </p:nvSpPr>
        <p:spPr>
          <a:xfrm>
            <a:off x="3371029" y="160294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D72F6B4C-0906-FCEE-E249-3A3EFC3FF6F3}"/>
              </a:ext>
            </a:extLst>
          </p:cNvPr>
          <p:cNvSpPr/>
          <p:nvPr/>
        </p:nvSpPr>
        <p:spPr>
          <a:xfrm>
            <a:off x="3371029" y="229217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392B95E4-44F9-2FC1-D815-08FF9A064A5C}"/>
              </a:ext>
            </a:extLst>
          </p:cNvPr>
          <p:cNvSpPr/>
          <p:nvPr/>
        </p:nvSpPr>
        <p:spPr>
          <a:xfrm>
            <a:off x="4048356" y="160294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F6FEB901-B8C5-03D6-5895-D5C77EC909E5}"/>
              </a:ext>
            </a:extLst>
          </p:cNvPr>
          <p:cNvSpPr/>
          <p:nvPr/>
        </p:nvSpPr>
        <p:spPr>
          <a:xfrm>
            <a:off x="4055347" y="2288067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F39A653-CCB8-1217-AEA2-0C8F1974FF37}"/>
              </a:ext>
            </a:extLst>
          </p:cNvPr>
          <p:cNvSpPr txBox="1"/>
          <p:nvPr/>
        </p:nvSpPr>
        <p:spPr>
          <a:xfrm>
            <a:off x="4420298" y="498716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842991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36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37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38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39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1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2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3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4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46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47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48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49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A83FBC3E-B493-7E14-3976-DDAC0352813C}"/>
              </a:ext>
            </a:extLst>
          </p:cNvPr>
          <p:cNvSpPr txBox="1"/>
          <p:nvPr/>
        </p:nvSpPr>
        <p:spPr>
          <a:xfrm>
            <a:off x="732678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is 10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B7AFA6-DC2A-443B-314D-02B92CE547F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3544188" y="414913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0CB9F27D-C6F8-FCBD-8412-37C2DC61812F}"/>
              </a:ext>
            </a:extLst>
          </p:cNvPr>
          <p:cNvSpPr/>
          <p:nvPr/>
        </p:nvSpPr>
        <p:spPr>
          <a:xfrm>
            <a:off x="2679721" y="1600510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A5261D7-8278-9822-D428-679CB84604C0}"/>
              </a:ext>
            </a:extLst>
          </p:cNvPr>
          <p:cNvSpPr/>
          <p:nvPr/>
        </p:nvSpPr>
        <p:spPr>
          <a:xfrm>
            <a:off x="2679721" y="228974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E3FF7718-C7FE-FD3C-B8AB-1F312F1C46C0}"/>
              </a:ext>
            </a:extLst>
          </p:cNvPr>
          <p:cNvSpPr/>
          <p:nvPr/>
        </p:nvSpPr>
        <p:spPr>
          <a:xfrm>
            <a:off x="3371029" y="160294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E9453978-A577-F355-7B47-F1BF9A1FD26B}"/>
              </a:ext>
            </a:extLst>
          </p:cNvPr>
          <p:cNvSpPr/>
          <p:nvPr/>
        </p:nvSpPr>
        <p:spPr>
          <a:xfrm>
            <a:off x="3371029" y="229217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2A440ED5-3AC5-4C2E-57C7-D275D4745275}"/>
              </a:ext>
            </a:extLst>
          </p:cNvPr>
          <p:cNvSpPr/>
          <p:nvPr/>
        </p:nvSpPr>
        <p:spPr>
          <a:xfrm>
            <a:off x="4048356" y="160294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CDAADFC-7333-779B-DA3B-5905B2E65DF9}"/>
              </a:ext>
            </a:extLst>
          </p:cNvPr>
          <p:cNvSpPr/>
          <p:nvPr/>
        </p:nvSpPr>
        <p:spPr>
          <a:xfrm>
            <a:off x="4055347" y="2288067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A605B2-E865-7EC6-D09C-AE2FCF994564}"/>
              </a:ext>
            </a:extLst>
          </p:cNvPr>
          <p:cNvSpPr txBox="1"/>
          <p:nvPr/>
        </p:nvSpPr>
        <p:spPr>
          <a:xfrm>
            <a:off x="4331748" y="498716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0F581F8-D653-7696-97E0-971A4DD9BAB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4817" y="5354386"/>
            <a:ext cx="769191" cy="747045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2099348D-7ACF-EEE2-98FA-8CB716213DC2}"/>
              </a:ext>
            </a:extLst>
          </p:cNvPr>
          <p:cNvSpPr txBox="1"/>
          <p:nvPr/>
        </p:nvSpPr>
        <p:spPr>
          <a:xfrm>
            <a:off x="5217336" y="5497075"/>
            <a:ext cx="240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FB593CF8-7B3E-A08B-2F3A-8E35EA6B11BE}"/>
              </a:ext>
            </a:extLst>
          </p:cNvPr>
          <p:cNvSpPr/>
          <p:nvPr/>
        </p:nvSpPr>
        <p:spPr>
          <a:xfrm>
            <a:off x="4736963" y="1600510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3DF360B-DE4B-F9DA-6EF2-BC3E1671A603}"/>
              </a:ext>
            </a:extLst>
          </p:cNvPr>
          <p:cNvSpPr/>
          <p:nvPr/>
        </p:nvSpPr>
        <p:spPr>
          <a:xfrm>
            <a:off x="4736963" y="228974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AB8EE86D-DC22-6E89-20C6-636C33D7474B}"/>
              </a:ext>
            </a:extLst>
          </p:cNvPr>
          <p:cNvSpPr/>
          <p:nvPr/>
        </p:nvSpPr>
        <p:spPr>
          <a:xfrm>
            <a:off x="5414290" y="1600510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FA1CFA64-AF3F-37DA-210E-8E76EDA7D9D4}"/>
              </a:ext>
            </a:extLst>
          </p:cNvPr>
          <p:cNvSpPr/>
          <p:nvPr/>
        </p:nvSpPr>
        <p:spPr>
          <a:xfrm>
            <a:off x="5421281" y="2285636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33576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0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1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2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3" dur="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55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56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57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8" dur="2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0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1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2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3" dur="2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5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6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0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6" grpId="0" animBg="1"/>
      <p:bldP spid="6" grpId="1" animBg="1"/>
      <p:bldP spid="7" grpId="0" animBg="1"/>
      <p:bldP spid="8" grpId="0" animBg="1"/>
      <p:bldP spid="8" grpId="1" animBg="1"/>
      <p:bldP spid="9" grpId="0" animBg="1"/>
      <p:bldP spid="10" grpId="0"/>
      <p:bldP spid="12" grpId="0"/>
      <p:bldP spid="12" grpId="1"/>
      <p:bldP spid="13" grpId="0" animBg="1"/>
      <p:bldP spid="13" grpId="1" animBg="1"/>
      <p:bldP spid="14" grpId="0" animBg="1"/>
      <p:bldP spid="15" grpId="0" animBg="1"/>
      <p:bldP spid="15" grpId="1" animBg="1"/>
      <p:bldP spid="1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DC603F02-2A43-83B1-25FA-5CDEAE14CC19}"/>
              </a:ext>
            </a:extLst>
          </p:cNvPr>
          <p:cNvSpPr txBox="1"/>
          <p:nvPr/>
        </p:nvSpPr>
        <p:spPr>
          <a:xfrm>
            <a:off x="732678" y="491750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is 10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B19054-E810-331F-C3AF-42B5E9207C9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3544188" y="414913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C9D0C123-E78D-DABB-4772-C9F81A1A5CC7}"/>
              </a:ext>
            </a:extLst>
          </p:cNvPr>
          <p:cNvSpPr/>
          <p:nvPr/>
        </p:nvSpPr>
        <p:spPr>
          <a:xfrm>
            <a:off x="2679721" y="1600510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8361435B-F8CD-553C-CBC7-48786A75FA39}"/>
              </a:ext>
            </a:extLst>
          </p:cNvPr>
          <p:cNvSpPr/>
          <p:nvPr/>
        </p:nvSpPr>
        <p:spPr>
          <a:xfrm>
            <a:off x="2679721" y="228974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261F8FBB-E71A-12D1-0263-BF7525822050}"/>
              </a:ext>
            </a:extLst>
          </p:cNvPr>
          <p:cNvSpPr/>
          <p:nvPr/>
        </p:nvSpPr>
        <p:spPr>
          <a:xfrm>
            <a:off x="3371029" y="1602941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574CCF6F-2089-4A90-FD50-DDE7D1503EF2}"/>
              </a:ext>
            </a:extLst>
          </p:cNvPr>
          <p:cNvSpPr/>
          <p:nvPr/>
        </p:nvSpPr>
        <p:spPr>
          <a:xfrm>
            <a:off x="3371029" y="229217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47F17F82-4DC6-7CC5-BD8C-5CC1AF59573F}"/>
              </a:ext>
            </a:extLst>
          </p:cNvPr>
          <p:cNvSpPr/>
          <p:nvPr/>
        </p:nvSpPr>
        <p:spPr>
          <a:xfrm>
            <a:off x="4048356" y="1602941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879272AD-4B48-4C42-40BA-1C4065EFE4E6}"/>
              </a:ext>
            </a:extLst>
          </p:cNvPr>
          <p:cNvSpPr/>
          <p:nvPr/>
        </p:nvSpPr>
        <p:spPr>
          <a:xfrm>
            <a:off x="4055347" y="2288067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208464C-5E75-0FD7-7454-8F4753EA6832}"/>
              </a:ext>
            </a:extLst>
          </p:cNvPr>
          <p:cNvSpPr txBox="1"/>
          <p:nvPr/>
        </p:nvSpPr>
        <p:spPr>
          <a:xfrm>
            <a:off x="4341273" y="479666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5</a:t>
            </a:r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586144AD-27BB-205E-AE40-71FBFAF0B0C5}"/>
              </a:ext>
            </a:extLst>
          </p:cNvPr>
          <p:cNvSpPr/>
          <p:nvPr/>
        </p:nvSpPr>
        <p:spPr>
          <a:xfrm>
            <a:off x="4736963" y="1600510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A8051D1-0CAE-4EF8-EC91-631128685D44}"/>
              </a:ext>
            </a:extLst>
          </p:cNvPr>
          <p:cNvSpPr/>
          <p:nvPr/>
        </p:nvSpPr>
        <p:spPr>
          <a:xfrm>
            <a:off x="4736963" y="228974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E5E46B1B-A315-513A-498F-3CDAE353FA92}"/>
              </a:ext>
            </a:extLst>
          </p:cNvPr>
          <p:cNvSpPr/>
          <p:nvPr/>
        </p:nvSpPr>
        <p:spPr>
          <a:xfrm>
            <a:off x="5414290" y="1600510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7F166D6A-563A-BE26-E76B-1E28DC403473}"/>
              </a:ext>
            </a:extLst>
          </p:cNvPr>
          <p:cNvSpPr/>
          <p:nvPr/>
        </p:nvSpPr>
        <p:spPr>
          <a:xfrm>
            <a:off x="5421281" y="2285636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27732C-45D7-5914-E31B-87303E9E2847}"/>
              </a:ext>
            </a:extLst>
          </p:cNvPr>
          <p:cNvSpPr txBox="1"/>
          <p:nvPr/>
        </p:nvSpPr>
        <p:spPr>
          <a:xfrm>
            <a:off x="781001" y="3115885"/>
            <a:ext cx="721296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</a:t>
            </a:r>
            <a:r>
              <a:rPr lang="en-GB" sz="2800" u="sng" dirty="0">
                <a:latin typeface="Comic Sans MS" panose="030F0702030302020204" pitchFamily="66" charset="0"/>
              </a:rPr>
              <a:t>		</a:t>
            </a:r>
            <a:r>
              <a:rPr lang="en-GB" sz="2800" dirty="0">
                <a:latin typeface="Comic Sans MS" panose="030F0702030302020204" pitchFamily="66" charset="0"/>
              </a:rPr>
              <a:t> is 12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97AE8AA-D967-90C7-DFDD-149E915EE7D7}"/>
              </a:ext>
            </a:extLst>
          </p:cNvPr>
          <p:cNvSpPr txBox="1"/>
          <p:nvPr/>
        </p:nvSpPr>
        <p:spPr>
          <a:xfrm>
            <a:off x="4395040" y="3122851"/>
            <a:ext cx="5839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D73E49AE-E39B-4161-585D-E7E6B5E44FCC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2208759" y="2983305"/>
            <a:ext cx="1369013" cy="3238215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D9D2D31C-5E3F-7387-283C-9F9D72013168}"/>
              </a:ext>
            </a:extLst>
          </p:cNvPr>
          <p:cNvSpPr/>
          <p:nvPr/>
        </p:nvSpPr>
        <p:spPr>
          <a:xfrm>
            <a:off x="1444046" y="4032091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BF9F1A9-8F17-5C17-BE06-A862F489A070}"/>
              </a:ext>
            </a:extLst>
          </p:cNvPr>
          <p:cNvSpPr/>
          <p:nvPr/>
        </p:nvSpPr>
        <p:spPr>
          <a:xfrm>
            <a:off x="1444046" y="4641789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C348F29-7EBA-F722-F847-EF9F447C2E38}"/>
              </a:ext>
            </a:extLst>
          </p:cNvPr>
          <p:cNvSpPr/>
          <p:nvPr/>
        </p:nvSpPr>
        <p:spPr>
          <a:xfrm>
            <a:off x="2055581" y="4034241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1D0E5829-C0E1-5F2E-43BF-11F085A2BBB4}"/>
              </a:ext>
            </a:extLst>
          </p:cNvPr>
          <p:cNvSpPr/>
          <p:nvPr/>
        </p:nvSpPr>
        <p:spPr>
          <a:xfrm>
            <a:off x="2055581" y="4643940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74768CC-2803-6D37-3BD8-F11BFE4C40C6}"/>
              </a:ext>
            </a:extLst>
          </p:cNvPr>
          <p:cNvSpPr/>
          <p:nvPr/>
        </p:nvSpPr>
        <p:spPr>
          <a:xfrm>
            <a:off x="2654748" y="4034241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F6ABFE22-0EB6-1E06-29CF-9FF34B9BD288}"/>
              </a:ext>
            </a:extLst>
          </p:cNvPr>
          <p:cNvSpPr/>
          <p:nvPr/>
        </p:nvSpPr>
        <p:spPr>
          <a:xfrm>
            <a:off x="2660933" y="4640308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F914A7FF-A86E-C17A-5B26-03C44C7B05CE}"/>
              </a:ext>
            </a:extLst>
          </p:cNvPr>
          <p:cNvSpPr/>
          <p:nvPr/>
        </p:nvSpPr>
        <p:spPr>
          <a:xfrm>
            <a:off x="3263894" y="4032091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A6112583-9CBA-6D19-7566-9C4C04A58E19}"/>
              </a:ext>
            </a:extLst>
          </p:cNvPr>
          <p:cNvSpPr/>
          <p:nvPr/>
        </p:nvSpPr>
        <p:spPr>
          <a:xfrm>
            <a:off x="3263894" y="4641789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4BBDCDBF-81D4-3482-5440-EFE2819D2E1B}"/>
              </a:ext>
            </a:extLst>
          </p:cNvPr>
          <p:cNvSpPr/>
          <p:nvPr/>
        </p:nvSpPr>
        <p:spPr>
          <a:xfrm>
            <a:off x="3863061" y="4032091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ECCFA828-E8FD-5C8A-18FF-6F0E70CC75A2}"/>
              </a:ext>
            </a:extLst>
          </p:cNvPr>
          <p:cNvSpPr/>
          <p:nvPr/>
        </p:nvSpPr>
        <p:spPr>
          <a:xfrm>
            <a:off x="3869245" y="4638157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C7F43CDA-A723-05F7-263C-AA98BB5A85D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54817" y="5411534"/>
            <a:ext cx="769191" cy="747045"/>
          </a:xfrm>
          <a:prstGeom prst="rect">
            <a:avLst/>
          </a:prstGeom>
        </p:spPr>
      </p:pic>
      <p:sp>
        <p:nvSpPr>
          <p:cNvPr id="29" name="TextBox 28">
            <a:extLst>
              <a:ext uri="{FF2B5EF4-FFF2-40B4-BE49-F238E27FC236}">
                <a16:creationId xmlns:a16="http://schemas.microsoft.com/office/drawing/2014/main" id="{B43E418D-0060-0804-F617-FB6350C0F14D}"/>
              </a:ext>
            </a:extLst>
          </p:cNvPr>
          <p:cNvSpPr txBox="1"/>
          <p:nvPr/>
        </p:nvSpPr>
        <p:spPr>
          <a:xfrm>
            <a:off x="5217336" y="5554223"/>
            <a:ext cx="240469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Have a think</a:t>
            </a:r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6BCF5BD4-EA52-BB33-06DB-3D53D2450FF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5555217" y="2983305"/>
            <a:ext cx="1369013" cy="3238215"/>
          </a:xfrm>
          <a:prstGeom prst="rect">
            <a:avLst/>
          </a:prstGeom>
        </p:spPr>
      </p:pic>
      <p:sp>
        <p:nvSpPr>
          <p:cNvPr id="31" name="Oval 30">
            <a:extLst>
              <a:ext uri="{FF2B5EF4-FFF2-40B4-BE49-F238E27FC236}">
                <a16:creationId xmlns:a16="http://schemas.microsoft.com/office/drawing/2014/main" id="{8E16D075-425E-7557-21B7-DA391B6A8B25}"/>
              </a:ext>
            </a:extLst>
          </p:cNvPr>
          <p:cNvSpPr/>
          <p:nvPr/>
        </p:nvSpPr>
        <p:spPr>
          <a:xfrm>
            <a:off x="4790504" y="4032091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BCDD42F6-FE90-D1B1-A35D-F19EB2FC7DD0}"/>
              </a:ext>
            </a:extLst>
          </p:cNvPr>
          <p:cNvSpPr/>
          <p:nvPr/>
        </p:nvSpPr>
        <p:spPr>
          <a:xfrm>
            <a:off x="4790504" y="4641789"/>
            <a:ext cx="477035" cy="477035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247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9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66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67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68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69" dur="2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1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2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3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4" dur="2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76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77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78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79" dur="2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1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2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3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4" dur="25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86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87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88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89" dur="25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19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rgb" dir="cw">
                                      <p:cBhvr override="childStyle">
                                        <p:cTn id="91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animClr clrSpc="rgb" dir="cw">
                                      <p:cBhvr>
                                        <p:cTn id="92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FFFF00"/>
                                      </p:to>
                                    </p:animClr>
                                    <p:set>
                                      <p:cBhvr>
                                        <p:cTn id="93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4" dur="2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8" grpId="0" animBg="1"/>
      <p:bldP spid="18" grpId="1" animBg="1"/>
      <p:bldP spid="19" grpId="0" animBg="1"/>
      <p:bldP spid="20" grpId="0" animBg="1"/>
      <p:bldP spid="20" grpId="1" animBg="1"/>
      <p:bldP spid="21" grpId="0" animBg="1"/>
      <p:bldP spid="22" grpId="0" animBg="1"/>
      <p:bldP spid="22" grpId="1" animBg="1"/>
      <p:bldP spid="23" grpId="0" animBg="1"/>
      <p:bldP spid="24" grpId="0" animBg="1"/>
      <p:bldP spid="24" grpId="1" animBg="1"/>
      <p:bldP spid="25" grpId="0" animBg="1"/>
      <p:bldP spid="26" grpId="0" animBg="1"/>
      <p:bldP spid="26" grpId="1" animBg="1"/>
      <p:bldP spid="27" grpId="0" animBg="1"/>
      <p:bldP spid="29" grpId="0"/>
      <p:bldP spid="29" grpId="1"/>
      <p:bldP spid="31" grpId="0" animBg="1"/>
      <p:bldP spid="31" grpId="1" animBg="1"/>
      <p:bldP spid="3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789D0B45-7575-72E0-D291-B62637476B46}"/>
              </a:ext>
            </a:extLst>
          </p:cNvPr>
          <p:cNvSpPr txBox="1"/>
          <p:nvPr/>
        </p:nvSpPr>
        <p:spPr>
          <a:xfrm>
            <a:off x="1042988" y="329159"/>
            <a:ext cx="682443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Ben has some cakes.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He doubles the number of cakes.</a:t>
            </a:r>
          </a:p>
          <a:p>
            <a:pPr algn="ctr"/>
            <a:r>
              <a:rPr lang="en-GB" sz="2800" dirty="0">
                <a:latin typeface="Comic Sans MS" panose="030F0702030302020204" pitchFamily="66" charset="0"/>
              </a:rPr>
              <a:t>Here are Ben’s cakes now.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0EFFFE4-1546-6FFD-CB7F-BD45013202EC}"/>
              </a:ext>
            </a:extLst>
          </p:cNvPr>
          <p:cNvSpPr txBox="1"/>
          <p:nvPr/>
        </p:nvSpPr>
        <p:spPr>
          <a:xfrm>
            <a:off x="950976" y="4686611"/>
            <a:ext cx="707189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Who do you agree with?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1802EE-F4D1-A8D1-5A55-1391B85379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211" y="1714900"/>
            <a:ext cx="734742" cy="80090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16EE0646-82B5-6BDF-238B-4BBE6FA998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515" y="1714900"/>
            <a:ext cx="734742" cy="80090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D64898F-1FDB-770F-745D-8E7A2F7652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819" y="1714900"/>
            <a:ext cx="734742" cy="80090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8D7FAC-107E-084B-A902-7B141EE251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2123" y="1714900"/>
            <a:ext cx="734742" cy="80090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04BC59A-813B-3AEF-908E-474AFD3B49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4211" y="2387418"/>
            <a:ext cx="734742" cy="80090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3EA8FB5-0A73-8FC0-24C4-E186118160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515" y="2387418"/>
            <a:ext cx="734742" cy="80090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19861B3-6EED-F85F-7525-1C06FAB9D9C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2819" y="2387418"/>
            <a:ext cx="734742" cy="80090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D0198C-B51C-792E-EA5B-8FA821695E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62123" y="2387418"/>
            <a:ext cx="734742" cy="80090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F742A279-74E8-8144-C1B6-7DEB7513D8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39830" y="2753422"/>
            <a:ext cx="768117" cy="941799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7F0B8D6-A8C1-6C0D-B67D-A6098D1A47B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925924" y="3184298"/>
            <a:ext cx="775456" cy="670268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D3A45B40-E8B0-D067-7048-09ED766875BA}"/>
              </a:ext>
            </a:extLst>
          </p:cNvPr>
          <p:cNvSpPr txBox="1"/>
          <p:nvPr/>
        </p:nvSpPr>
        <p:spPr>
          <a:xfrm>
            <a:off x="1784841" y="3438322"/>
            <a:ext cx="2637978" cy="919401"/>
          </a:xfrm>
          <a:prstGeom prst="wedgeRoundRectCallout">
            <a:avLst>
              <a:gd name="adj1" fmla="val -56233"/>
              <a:gd name="adj2" fmla="val 5103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Ben had 4 cakes at the start.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E1B1ED40-2F35-0BD0-ACBE-CCDA297BA5D8}"/>
              </a:ext>
            </a:extLst>
          </p:cNvPr>
          <p:cNvSpPr txBox="1"/>
          <p:nvPr/>
        </p:nvSpPr>
        <p:spPr>
          <a:xfrm>
            <a:off x="4871356" y="3715948"/>
            <a:ext cx="2873131" cy="919401"/>
          </a:xfrm>
          <a:prstGeom prst="wedgeRoundRectCallout">
            <a:avLst>
              <a:gd name="adj1" fmla="val 37027"/>
              <a:gd name="adj2" fmla="val -76104"/>
              <a:gd name="adj3" fmla="val 16667"/>
            </a:avLst>
          </a:prstGeom>
          <a:noFill/>
          <a:ln w="19050">
            <a:solidFill>
              <a:schemeClr val="accent2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latin typeface="Comic Sans MS" panose="030F0702030302020204" pitchFamily="66" charset="0"/>
              </a:rPr>
              <a:t>Ben had 16 cakes at the start.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4674E63-F727-3C67-23DD-68AC2AC9F8C1}"/>
              </a:ext>
            </a:extLst>
          </p:cNvPr>
          <p:cNvSpPr txBox="1"/>
          <p:nvPr/>
        </p:nvSpPr>
        <p:spPr>
          <a:xfrm>
            <a:off x="994261" y="5162261"/>
            <a:ext cx="70718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Kim</a:t>
            </a:r>
          </a:p>
          <a:p>
            <a:pPr algn="ctr"/>
            <a:r>
              <a:rPr lang="en-GB" sz="2800" dirty="0">
                <a:solidFill>
                  <a:schemeClr val="accent1"/>
                </a:solidFill>
                <a:latin typeface="Comic Sans MS" panose="030F0702030302020204" pitchFamily="66" charset="0"/>
              </a:rPr>
              <a:t>8 is the double of 4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3098521-4AE9-5FC9-E39D-31D58D05A9C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339830" y="5054771"/>
            <a:ext cx="739888" cy="718586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930F922C-4636-D596-0A08-739368A20C0D}"/>
              </a:ext>
            </a:extLst>
          </p:cNvPr>
          <p:cNvSpPr txBox="1"/>
          <p:nvPr/>
        </p:nvSpPr>
        <p:spPr>
          <a:xfrm>
            <a:off x="5703253" y="5214009"/>
            <a:ext cx="2404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990560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4" grpId="0" animBg="1"/>
      <p:bldP spid="15" grpId="0" animBg="1"/>
      <p:bldP spid="18" grpId="0"/>
      <p:bldP spid="18" grpId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D64B929-082D-4643-8ED7-FBC866771381}"/>
              </a:ext>
            </a:extLst>
          </p:cNvPr>
          <p:cNvSpPr txBox="1"/>
          <p:nvPr/>
        </p:nvSpPr>
        <p:spPr>
          <a:xfrm>
            <a:off x="1042988" y="329159"/>
            <a:ext cx="6824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each number to complete the table.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89515F5B-E20C-3E80-729C-F6A262031A1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2280086"/>
              </p:ext>
            </p:extLst>
          </p:nvPr>
        </p:nvGraphicFramePr>
        <p:xfrm>
          <a:off x="3392597" y="1616626"/>
          <a:ext cx="2125212" cy="435643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606">
                  <a:extLst>
                    <a:ext uri="{9D8B030D-6E8A-4147-A177-3AD203B41FA5}">
                      <a16:colId xmlns:a16="http://schemas.microsoft.com/office/drawing/2014/main" val="2255209613"/>
                    </a:ext>
                  </a:extLst>
                </a:gridCol>
                <a:gridCol w="1062606">
                  <a:extLst>
                    <a:ext uri="{9D8B030D-6E8A-4147-A177-3AD203B41FA5}">
                      <a16:colId xmlns:a16="http://schemas.microsoft.com/office/drawing/2014/main" val="1323470710"/>
                    </a:ext>
                  </a:extLst>
                </a:gridCol>
              </a:tblGrid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Number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Double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781568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196701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711351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415747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479249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437708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103896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996755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0748671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792427"/>
                  </a:ext>
                </a:extLst>
              </a:tr>
              <a:tr h="394036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54446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8CBF3AF2-D77B-D40D-6A10-EBB5B5EEA7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6268" y="5022386"/>
            <a:ext cx="739888" cy="718586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4CE6E08-FF4F-426B-B29F-F661FC8FE490}"/>
              </a:ext>
            </a:extLst>
          </p:cNvPr>
          <p:cNvSpPr txBox="1"/>
          <p:nvPr/>
        </p:nvSpPr>
        <p:spPr>
          <a:xfrm>
            <a:off x="5703253" y="5224381"/>
            <a:ext cx="240469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Have a think</a:t>
            </a:r>
          </a:p>
        </p:txBody>
      </p:sp>
    </p:spTree>
    <p:extLst>
      <p:ext uri="{BB962C8B-B14F-4D97-AF65-F5344CB8AC3E}">
        <p14:creationId xmlns:p14="http://schemas.microsoft.com/office/powerpoint/2010/main" val="8444637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7.40741E-7 L -0.28402 -0.0182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4201" y="-92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8DD16C78-65EE-6D23-BA30-83EF9499FCA9}"/>
              </a:ext>
            </a:extLst>
          </p:cNvPr>
          <p:cNvSpPr txBox="1"/>
          <p:nvPr/>
        </p:nvSpPr>
        <p:spPr>
          <a:xfrm>
            <a:off x="1042988" y="329159"/>
            <a:ext cx="6824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each number to complete the table.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2110BBF-0B27-653C-CE85-19AE201D36B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4964269" y="1771314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0DAF3FD-16BB-7D3E-0211-803A0F548125}"/>
              </a:ext>
            </a:extLst>
          </p:cNvPr>
          <p:cNvSpPr/>
          <p:nvPr/>
        </p:nvSpPr>
        <p:spPr>
          <a:xfrm>
            <a:off x="4099802" y="295691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D9E68AC4-AEBA-6FDC-529D-A74F72F2D7DA}"/>
              </a:ext>
            </a:extLst>
          </p:cNvPr>
          <p:cNvSpPr/>
          <p:nvPr/>
        </p:nvSpPr>
        <p:spPr>
          <a:xfrm>
            <a:off x="4099802" y="3646143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6B31F18-277D-FB8F-F5B1-98AFD332864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890141"/>
              </p:ext>
            </p:extLst>
          </p:nvPr>
        </p:nvGraphicFramePr>
        <p:xfrm>
          <a:off x="809072" y="1507569"/>
          <a:ext cx="2125212" cy="4333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606">
                  <a:extLst>
                    <a:ext uri="{9D8B030D-6E8A-4147-A177-3AD203B41FA5}">
                      <a16:colId xmlns:a16="http://schemas.microsoft.com/office/drawing/2014/main" val="2255209613"/>
                    </a:ext>
                  </a:extLst>
                </a:gridCol>
                <a:gridCol w="1062606">
                  <a:extLst>
                    <a:ext uri="{9D8B030D-6E8A-4147-A177-3AD203B41FA5}">
                      <a16:colId xmlns:a16="http://schemas.microsoft.com/office/drawing/2014/main" val="13234707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Number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Double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78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1967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711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415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479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437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103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996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0748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792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544466"/>
                  </a:ext>
                </a:extLst>
              </a:tr>
            </a:tbl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96C4C6CD-1C91-63C4-3276-B5B20D5BDCBF}"/>
              </a:ext>
            </a:extLst>
          </p:cNvPr>
          <p:cNvSpPr txBox="1"/>
          <p:nvPr/>
        </p:nvSpPr>
        <p:spPr>
          <a:xfrm>
            <a:off x="2098137" y="1881139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8100128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BD87F43D-84C3-3BA9-D4F6-27EAA379F6F7}"/>
              </a:ext>
            </a:extLst>
          </p:cNvPr>
          <p:cNvSpPr txBox="1"/>
          <p:nvPr/>
        </p:nvSpPr>
        <p:spPr>
          <a:xfrm>
            <a:off x="1042988" y="329159"/>
            <a:ext cx="6824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each number to complete the table.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EA0907-003D-40BB-57A6-553E054BDDD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4964269" y="1771314"/>
            <a:ext cx="1547597" cy="3660632"/>
          </a:xfrm>
          <a:prstGeom prst="rect">
            <a:avLst/>
          </a:prstGeom>
        </p:spPr>
      </p:pic>
      <p:sp>
        <p:nvSpPr>
          <p:cNvPr id="4" name="Oval 3">
            <a:extLst>
              <a:ext uri="{FF2B5EF4-FFF2-40B4-BE49-F238E27FC236}">
                <a16:creationId xmlns:a16="http://schemas.microsoft.com/office/drawing/2014/main" id="{E9CA3271-A541-4497-7568-B53B908AA09D}"/>
              </a:ext>
            </a:extLst>
          </p:cNvPr>
          <p:cNvSpPr/>
          <p:nvPr/>
        </p:nvSpPr>
        <p:spPr>
          <a:xfrm>
            <a:off x="4099802" y="295691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Oval 4">
            <a:extLst>
              <a:ext uri="{FF2B5EF4-FFF2-40B4-BE49-F238E27FC236}">
                <a16:creationId xmlns:a16="http://schemas.microsoft.com/office/drawing/2014/main" id="{452B3E20-076B-7825-FC25-B9992D42A73D}"/>
              </a:ext>
            </a:extLst>
          </p:cNvPr>
          <p:cNvSpPr/>
          <p:nvPr/>
        </p:nvSpPr>
        <p:spPr>
          <a:xfrm>
            <a:off x="4099802" y="364614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C1ACAAC5-C18A-7EF7-E831-D996558BC043}"/>
              </a:ext>
            </a:extLst>
          </p:cNvPr>
          <p:cNvSpPr/>
          <p:nvPr/>
        </p:nvSpPr>
        <p:spPr>
          <a:xfrm>
            <a:off x="4791110" y="2959342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4F71511E-BF0F-CA96-EEC0-77D28F9763DF}"/>
              </a:ext>
            </a:extLst>
          </p:cNvPr>
          <p:cNvSpPr/>
          <p:nvPr/>
        </p:nvSpPr>
        <p:spPr>
          <a:xfrm>
            <a:off x="4791110" y="3648574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AC067B3D-EEB3-BE11-083A-F75A46D61D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2024224"/>
              </p:ext>
            </p:extLst>
          </p:nvPr>
        </p:nvGraphicFramePr>
        <p:xfrm>
          <a:off x="809072" y="1507569"/>
          <a:ext cx="2125212" cy="4333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606">
                  <a:extLst>
                    <a:ext uri="{9D8B030D-6E8A-4147-A177-3AD203B41FA5}">
                      <a16:colId xmlns:a16="http://schemas.microsoft.com/office/drawing/2014/main" val="2255209613"/>
                    </a:ext>
                  </a:extLst>
                </a:gridCol>
                <a:gridCol w="1062606">
                  <a:extLst>
                    <a:ext uri="{9D8B030D-6E8A-4147-A177-3AD203B41FA5}">
                      <a16:colId xmlns:a16="http://schemas.microsoft.com/office/drawing/2014/main" val="13234707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Number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Double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78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1967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711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415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479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437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103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996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0748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792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544466"/>
                  </a:ext>
                </a:extLst>
              </a:tr>
            </a:tbl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C036207F-3AD8-DE94-FE69-0A033B93257B}"/>
              </a:ext>
            </a:extLst>
          </p:cNvPr>
          <p:cNvSpPr txBox="1"/>
          <p:nvPr/>
        </p:nvSpPr>
        <p:spPr>
          <a:xfrm>
            <a:off x="2098137" y="2281249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E4B0B69-2AF8-9711-C5A3-407C0B98AC1B}"/>
              </a:ext>
            </a:extLst>
          </p:cNvPr>
          <p:cNvSpPr txBox="1"/>
          <p:nvPr/>
        </p:nvSpPr>
        <p:spPr>
          <a:xfrm>
            <a:off x="2098137" y="1881139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7833046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829E227-EAAE-C528-B35B-E1CAF2D93E28}"/>
              </a:ext>
            </a:extLst>
          </p:cNvPr>
          <p:cNvSpPr txBox="1"/>
          <p:nvPr/>
        </p:nvSpPr>
        <p:spPr>
          <a:xfrm>
            <a:off x="1042988" y="329159"/>
            <a:ext cx="682443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latin typeface="Comic Sans MS" panose="030F0702030302020204" pitchFamily="66" charset="0"/>
              </a:rPr>
              <a:t>Double each number to complete the table.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A21D2D45-B3B9-0B66-A22A-2CC757757F4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9045305"/>
              </p:ext>
            </p:extLst>
          </p:nvPr>
        </p:nvGraphicFramePr>
        <p:xfrm>
          <a:off x="809072" y="1507569"/>
          <a:ext cx="2125212" cy="4333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062606">
                  <a:extLst>
                    <a:ext uri="{9D8B030D-6E8A-4147-A177-3AD203B41FA5}">
                      <a16:colId xmlns:a16="http://schemas.microsoft.com/office/drawing/2014/main" val="2255209613"/>
                    </a:ext>
                  </a:extLst>
                </a:gridCol>
                <a:gridCol w="1062606">
                  <a:extLst>
                    <a:ext uri="{9D8B030D-6E8A-4147-A177-3AD203B41FA5}">
                      <a16:colId xmlns:a16="http://schemas.microsoft.com/office/drawing/2014/main" val="1323470710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Number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>
                          <a:latin typeface="Comic Sans MS" panose="030F0702030302020204" pitchFamily="66" charset="0"/>
                        </a:rPr>
                        <a:t>Double</a:t>
                      </a:r>
                    </a:p>
                  </a:txBody>
                  <a:tcPr>
                    <a:solidFill>
                      <a:srgbClr val="E0EBF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9278156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741967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1871135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841574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84792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4843770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531038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899675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074867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279242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000" dirty="0">
                          <a:latin typeface="Comic Sans MS" panose="030F0702030302020204" pitchFamily="66" charset="0"/>
                        </a:rPr>
                        <a:t>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00544466"/>
                  </a:ext>
                </a:extLst>
              </a:tr>
            </a:tbl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CE12C32D-CF0F-639F-7C49-CCCCBE5290E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273"/>
          <a:stretch/>
        </p:blipFill>
        <p:spPr>
          <a:xfrm rot="5400000">
            <a:off x="4964269" y="1771314"/>
            <a:ext cx="1547597" cy="3660632"/>
          </a:xfrm>
          <a:prstGeom prst="rect">
            <a:avLst/>
          </a:prstGeom>
        </p:spPr>
      </p:pic>
      <p:sp>
        <p:nvSpPr>
          <p:cNvPr id="5" name="Oval 4">
            <a:extLst>
              <a:ext uri="{FF2B5EF4-FFF2-40B4-BE49-F238E27FC236}">
                <a16:creationId xmlns:a16="http://schemas.microsoft.com/office/drawing/2014/main" id="{D96B6B2D-DBF2-6E65-6542-3305ED76F0B7}"/>
              </a:ext>
            </a:extLst>
          </p:cNvPr>
          <p:cNvSpPr/>
          <p:nvPr/>
        </p:nvSpPr>
        <p:spPr>
          <a:xfrm>
            <a:off x="4099802" y="2956911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Oval 5">
            <a:extLst>
              <a:ext uri="{FF2B5EF4-FFF2-40B4-BE49-F238E27FC236}">
                <a16:creationId xmlns:a16="http://schemas.microsoft.com/office/drawing/2014/main" id="{6B0082C5-43C6-EF84-E2AD-20BF177DC28E}"/>
              </a:ext>
            </a:extLst>
          </p:cNvPr>
          <p:cNvSpPr/>
          <p:nvPr/>
        </p:nvSpPr>
        <p:spPr>
          <a:xfrm>
            <a:off x="4099802" y="3646143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36BA7FE7-0C98-34D5-DEC6-F12A572550F3}"/>
              </a:ext>
            </a:extLst>
          </p:cNvPr>
          <p:cNvSpPr/>
          <p:nvPr/>
        </p:nvSpPr>
        <p:spPr>
          <a:xfrm>
            <a:off x="4791110" y="2959342"/>
            <a:ext cx="539263" cy="539263"/>
          </a:xfrm>
          <a:prstGeom prst="ellipse">
            <a:avLst/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A00BE581-6D87-1DF3-5018-9CDC8CAC9BB9}"/>
              </a:ext>
            </a:extLst>
          </p:cNvPr>
          <p:cNvSpPr/>
          <p:nvPr/>
        </p:nvSpPr>
        <p:spPr>
          <a:xfrm>
            <a:off x="4791110" y="3648574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AA3437A-9936-8E11-02C4-3C6104B86ABA}"/>
              </a:ext>
            </a:extLst>
          </p:cNvPr>
          <p:cNvSpPr/>
          <p:nvPr/>
        </p:nvSpPr>
        <p:spPr>
          <a:xfrm>
            <a:off x="5468437" y="2959342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A688EC41-38B7-F185-C89C-35E839469774}"/>
              </a:ext>
            </a:extLst>
          </p:cNvPr>
          <p:cNvSpPr/>
          <p:nvPr/>
        </p:nvSpPr>
        <p:spPr>
          <a:xfrm>
            <a:off x="5468437" y="3648574"/>
            <a:ext cx="539263" cy="539263"/>
          </a:xfrm>
          <a:prstGeom prst="ellipse">
            <a:avLst/>
          </a:prstGeom>
          <a:solidFill>
            <a:srgbClr val="FFFF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6E20DAE-2E04-EC98-0F36-9891BF947AAD}"/>
              </a:ext>
            </a:extLst>
          </p:cNvPr>
          <p:cNvSpPr txBox="1"/>
          <p:nvPr/>
        </p:nvSpPr>
        <p:spPr>
          <a:xfrm>
            <a:off x="2098137" y="2669721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ABAD270A-FA46-5FEC-85C5-E04BDD0FB4FD}"/>
              </a:ext>
            </a:extLst>
          </p:cNvPr>
          <p:cNvSpPr txBox="1"/>
          <p:nvPr/>
        </p:nvSpPr>
        <p:spPr>
          <a:xfrm>
            <a:off x="2098137" y="2281249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BB72444-2349-137E-6B43-3560FED53D82}"/>
              </a:ext>
            </a:extLst>
          </p:cNvPr>
          <p:cNvSpPr txBox="1"/>
          <p:nvPr/>
        </p:nvSpPr>
        <p:spPr>
          <a:xfrm>
            <a:off x="2098137" y="1881139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C8EF7B9F-206B-EFC6-8053-1A1BCCCA2B1E}"/>
              </a:ext>
            </a:extLst>
          </p:cNvPr>
          <p:cNvSpPr txBox="1"/>
          <p:nvPr/>
        </p:nvSpPr>
        <p:spPr>
          <a:xfrm>
            <a:off x="2098137" y="3073328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1EC79BA-B462-31ED-AC23-B622F53F68C8}"/>
              </a:ext>
            </a:extLst>
          </p:cNvPr>
          <p:cNvSpPr txBox="1"/>
          <p:nvPr/>
        </p:nvSpPr>
        <p:spPr>
          <a:xfrm>
            <a:off x="2098137" y="3457985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10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A019149A-D6CD-4521-C1ED-36C9233BCD55}"/>
              </a:ext>
            </a:extLst>
          </p:cNvPr>
          <p:cNvSpPr txBox="1"/>
          <p:nvPr/>
        </p:nvSpPr>
        <p:spPr>
          <a:xfrm>
            <a:off x="2098136" y="3865565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12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EB58475D-8F66-71DF-BEF5-DA54D5F70E69}"/>
              </a:ext>
            </a:extLst>
          </p:cNvPr>
          <p:cNvSpPr txBox="1"/>
          <p:nvPr/>
        </p:nvSpPr>
        <p:spPr>
          <a:xfrm>
            <a:off x="2098135" y="4261817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14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833B54D-C400-15BF-E927-06F26DCB45C4}"/>
              </a:ext>
            </a:extLst>
          </p:cNvPr>
          <p:cNvSpPr txBox="1"/>
          <p:nvPr/>
        </p:nvSpPr>
        <p:spPr>
          <a:xfrm>
            <a:off x="2098134" y="4654305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16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0D4B0E5B-6096-EE88-B316-4824DEB5AB26}"/>
              </a:ext>
            </a:extLst>
          </p:cNvPr>
          <p:cNvSpPr txBox="1"/>
          <p:nvPr/>
        </p:nvSpPr>
        <p:spPr>
          <a:xfrm>
            <a:off x="2098133" y="5065649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18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967DE87F-035B-9078-7364-411645E5F478}"/>
              </a:ext>
            </a:extLst>
          </p:cNvPr>
          <p:cNvSpPr txBox="1"/>
          <p:nvPr/>
        </p:nvSpPr>
        <p:spPr>
          <a:xfrm>
            <a:off x="2098137" y="5453803"/>
            <a:ext cx="58399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solidFill>
                  <a:schemeClr val="accent1"/>
                </a:solidFill>
                <a:latin typeface="Comic Sans MS" panose="030F0702030302020204" pitchFamily="66" charset="0"/>
              </a:rPr>
              <a:t>20</a:t>
            </a:r>
          </a:p>
        </p:txBody>
      </p:sp>
    </p:spTree>
    <p:extLst>
      <p:ext uri="{BB962C8B-B14F-4D97-AF65-F5344CB8AC3E}">
        <p14:creationId xmlns:p14="http://schemas.microsoft.com/office/powerpoint/2010/main" val="7581246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/>
      <p:bldP spid="14" grpId="0"/>
      <p:bldP spid="15" grpId="0"/>
      <p:bldP spid="16" grpId="0"/>
      <p:bldP spid="17" grpId="0"/>
      <p:bldP spid="18" grpId="0"/>
      <p:bldP spid="19" grpId="0"/>
      <p:bldP spid="2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2500803-DF76-4162-AD41-33FF5FFDAE6C}"/>
              </a:ext>
            </a:extLst>
          </p:cNvPr>
          <p:cNvSpPr/>
          <p:nvPr/>
        </p:nvSpPr>
        <p:spPr>
          <a:xfrm>
            <a:off x="330201" y="414864"/>
            <a:ext cx="5672667" cy="2946401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WB:02.03.2026</a:t>
            </a:r>
          </a:p>
          <a:p>
            <a:r>
              <a:rPr lang="en-GB" b="1" dirty="0" err="1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Otang</a:t>
            </a:r>
            <a:r>
              <a:rPr lang="en-GB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and Ramona love bananas and wish they had a magic wand to double the amount of bananas that they have in their bowls. Can you practice your doubling skills?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A4B949C-DF22-4490-A586-369514B4DB0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0556389">
            <a:off x="411848" y="1935340"/>
            <a:ext cx="1443448" cy="144344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73EE7EB-8486-4857-9F73-5B38864047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611116">
            <a:off x="3506455" y="1737868"/>
            <a:ext cx="1347987" cy="152864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FEFEE1E-0AA2-4F92-841E-4E299315EEB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611116">
            <a:off x="4809525" y="1974891"/>
            <a:ext cx="1092418" cy="1238824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8C28E804-AADB-4911-BFFA-586FEDA1FAED}"/>
              </a:ext>
            </a:extLst>
          </p:cNvPr>
          <p:cNvSpPr/>
          <p:nvPr/>
        </p:nvSpPr>
        <p:spPr>
          <a:xfrm>
            <a:off x="383928" y="3630988"/>
            <a:ext cx="5672667" cy="2946401"/>
          </a:xfrm>
          <a:prstGeom prst="rect">
            <a:avLst/>
          </a:prstGeom>
          <a:ln w="57150"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b="1" dirty="0">
              <a:latin typeface="Comic Sans MS" panose="030F0702030302020204" pitchFamily="66" charset="0"/>
            </a:endParaRPr>
          </a:p>
          <a:p>
            <a:r>
              <a:rPr lang="en-GB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WB:02.03.2026</a:t>
            </a:r>
          </a:p>
          <a:p>
            <a:r>
              <a:rPr lang="en-GB" b="1" dirty="0" err="1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Otang</a:t>
            </a:r>
            <a:r>
              <a:rPr lang="en-GB" b="1" dirty="0">
                <a:solidFill>
                  <a:schemeClr val="accent2">
                    <a:lumMod val="75000"/>
                  </a:schemeClr>
                </a:solidFill>
                <a:latin typeface="Comic Sans MS" panose="030F0702030302020204" pitchFamily="66" charset="0"/>
              </a:rPr>
              <a:t> and Ramona love bananas and wish they had a magic wand to double the amount of bananas that they have in their bowls. Can you practice your doubling skills?</a:t>
            </a: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  <a:p>
            <a:pPr algn="ctr"/>
            <a:endParaRPr lang="en-GB" b="1" dirty="0">
              <a:latin typeface="Comic Sans MS" panose="030F0702030302020204" pitchFamily="66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B3DB0C3-C05A-4C35-8293-A1DD556A991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 rot="20556389">
            <a:off x="465576" y="5151462"/>
            <a:ext cx="1443448" cy="144344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47AA244-0DBF-4163-8099-9DDA4583201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611116">
            <a:off x="3560183" y="4953990"/>
            <a:ext cx="1347987" cy="152864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2575A83E-F086-45FF-9C77-CBBCC547CD0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 rot="611116">
            <a:off x="4863253" y="5191013"/>
            <a:ext cx="1092418" cy="123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93900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" name="Picture 34" descr="A hand making a peace sign&#10;&#10;Description automatically generated">
            <a:extLst>
              <a:ext uri="{FF2B5EF4-FFF2-40B4-BE49-F238E27FC236}">
                <a16:creationId xmlns:a16="http://schemas.microsoft.com/office/drawing/2014/main" id="{39A88881-B99C-524F-1AF2-BD1CD60B58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7961" y="638646"/>
            <a:ext cx="404248" cy="828377"/>
          </a:xfrm>
          <a:prstGeom prst="rect">
            <a:avLst/>
          </a:prstGeom>
        </p:spPr>
      </p:pic>
      <p:pic>
        <p:nvPicPr>
          <p:cNvPr id="39" name="Picture 38" descr="A cartoon hand with fingers up&#10;&#10;Description automatically generated">
            <a:extLst>
              <a:ext uri="{FF2B5EF4-FFF2-40B4-BE49-F238E27FC236}">
                <a16:creationId xmlns:a16="http://schemas.microsoft.com/office/drawing/2014/main" id="{B54C4635-0B42-5C7D-D9BF-249871F062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91364" y="1921546"/>
            <a:ext cx="404248" cy="848258"/>
          </a:xfrm>
          <a:prstGeom prst="rect">
            <a:avLst/>
          </a:prstGeom>
        </p:spPr>
      </p:pic>
      <p:pic>
        <p:nvPicPr>
          <p:cNvPr id="45" name="Picture 44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B3291A96-2FB0-AD47-02D2-E7F2FC664F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1038" y="500808"/>
            <a:ext cx="656074" cy="881393"/>
          </a:xfrm>
          <a:prstGeom prst="rect">
            <a:avLst/>
          </a:prstGeom>
        </p:spPr>
      </p:pic>
      <p:pic>
        <p:nvPicPr>
          <p:cNvPr id="47" name="Picture 46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F56E19EA-D488-5E68-D89A-3CA944B22EE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2048" y="1921546"/>
            <a:ext cx="656074" cy="881393"/>
          </a:xfrm>
          <a:prstGeom prst="rect">
            <a:avLst/>
          </a:prstGeom>
        </p:spPr>
      </p:pic>
      <p:pic>
        <p:nvPicPr>
          <p:cNvPr id="69" name="Picture 68" descr="A hand with a black background&#10;&#10;Description automatically generated">
            <a:extLst>
              <a:ext uri="{FF2B5EF4-FFF2-40B4-BE49-F238E27FC236}">
                <a16:creationId xmlns:a16="http://schemas.microsoft.com/office/drawing/2014/main" id="{CB66FEE1-C514-BC0E-8144-B6E1BD1B7FC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6135" y="3192928"/>
            <a:ext cx="656074" cy="881392"/>
          </a:xfrm>
          <a:prstGeom prst="rect">
            <a:avLst/>
          </a:prstGeom>
        </p:spPr>
      </p:pic>
      <p:pic>
        <p:nvPicPr>
          <p:cNvPr id="89" name="Picture 88" descr="A yellow hand with black background&#10;&#10;Description automatically generated">
            <a:extLst>
              <a:ext uri="{FF2B5EF4-FFF2-40B4-BE49-F238E27FC236}">
                <a16:creationId xmlns:a16="http://schemas.microsoft.com/office/drawing/2014/main" id="{41A1B9F7-29A6-D0D0-2E21-86C143834D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278099" y="3166048"/>
            <a:ext cx="653617" cy="881393"/>
          </a:xfrm>
          <a:prstGeom prst="rect">
            <a:avLst/>
          </a:prstGeom>
        </p:spPr>
      </p:pic>
      <p:pic>
        <p:nvPicPr>
          <p:cNvPr id="111" name="Picture 110">
            <a:extLst>
              <a:ext uri="{FF2B5EF4-FFF2-40B4-BE49-F238E27FC236}">
                <a16:creationId xmlns:a16="http://schemas.microsoft.com/office/drawing/2014/main" id="{3AA28B45-83F8-96CD-9689-8B12610CE78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6651" y="4168023"/>
            <a:ext cx="661788" cy="935043"/>
          </a:xfrm>
          <a:prstGeom prst="rect">
            <a:avLst/>
          </a:prstGeom>
        </p:spPr>
      </p:pic>
      <p:sp>
        <p:nvSpPr>
          <p:cNvPr id="2" name="Oval 1">
            <a:extLst>
              <a:ext uri="{FF2B5EF4-FFF2-40B4-BE49-F238E27FC236}">
                <a16:creationId xmlns:a16="http://schemas.microsoft.com/office/drawing/2014/main" id="{C538572A-7D8E-4B5F-AF8C-189ECF96806A}"/>
              </a:ext>
            </a:extLst>
          </p:cNvPr>
          <p:cNvSpPr/>
          <p:nvPr/>
        </p:nvSpPr>
        <p:spPr>
          <a:xfrm>
            <a:off x="177800" y="304800"/>
            <a:ext cx="404248" cy="39201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1</a:t>
            </a:r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DCC98D47-0C7C-483F-B0C3-0312660BDC29}"/>
              </a:ext>
            </a:extLst>
          </p:cNvPr>
          <p:cNvSpPr/>
          <p:nvPr/>
        </p:nvSpPr>
        <p:spPr>
          <a:xfrm>
            <a:off x="171066" y="2911278"/>
            <a:ext cx="404248" cy="39201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4</a:t>
            </a:r>
          </a:p>
        </p:txBody>
      </p:sp>
      <p:sp>
        <p:nvSpPr>
          <p:cNvPr id="62" name="Oval 61">
            <a:extLst>
              <a:ext uri="{FF2B5EF4-FFF2-40B4-BE49-F238E27FC236}">
                <a16:creationId xmlns:a16="http://schemas.microsoft.com/office/drawing/2014/main" id="{DFF11EAD-035B-47B0-BD86-D7F48D158435}"/>
              </a:ext>
            </a:extLst>
          </p:cNvPr>
          <p:cNvSpPr/>
          <p:nvPr/>
        </p:nvSpPr>
        <p:spPr>
          <a:xfrm>
            <a:off x="170000" y="5654979"/>
            <a:ext cx="404249" cy="348665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6</a:t>
            </a:r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D7B430E5-33E9-4E35-8658-C3CAA1B1CDCA}"/>
              </a:ext>
            </a:extLst>
          </p:cNvPr>
          <p:cNvSpPr/>
          <p:nvPr/>
        </p:nvSpPr>
        <p:spPr>
          <a:xfrm>
            <a:off x="128076" y="1706044"/>
            <a:ext cx="404248" cy="39201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3</a:t>
            </a:r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9334C5E4-F289-4373-AC78-1E11E333D726}"/>
              </a:ext>
            </a:extLst>
          </p:cNvPr>
          <p:cNvSpPr/>
          <p:nvPr/>
        </p:nvSpPr>
        <p:spPr>
          <a:xfrm>
            <a:off x="177800" y="4415727"/>
            <a:ext cx="404248" cy="39201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5</a:t>
            </a: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101CAEF4-5E4A-4894-8B06-C4412FBDE248}"/>
              </a:ext>
            </a:extLst>
          </p:cNvPr>
          <p:cNvSpPr/>
          <p:nvPr/>
        </p:nvSpPr>
        <p:spPr>
          <a:xfrm>
            <a:off x="4277301" y="304799"/>
            <a:ext cx="404248" cy="392019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GB" dirty="0"/>
              <a:t>2</a:t>
            </a:r>
          </a:p>
        </p:txBody>
      </p:sp>
      <p:pic>
        <p:nvPicPr>
          <p:cNvPr id="72" name="Picture 71">
            <a:extLst>
              <a:ext uri="{FF2B5EF4-FFF2-40B4-BE49-F238E27FC236}">
                <a16:creationId xmlns:a16="http://schemas.microsoft.com/office/drawing/2014/main" id="{0D8BEEF6-0BCF-4CFD-975D-20F13CC3191B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8579" y="5791824"/>
            <a:ext cx="1260548" cy="1282433"/>
          </a:xfrm>
          <a:prstGeom prst="rect">
            <a:avLst/>
          </a:prstGeom>
        </p:spPr>
      </p:pic>
      <p:pic>
        <p:nvPicPr>
          <p:cNvPr id="74" name="Picture 73">
            <a:extLst>
              <a:ext uri="{FF2B5EF4-FFF2-40B4-BE49-F238E27FC236}">
                <a16:creationId xmlns:a16="http://schemas.microsoft.com/office/drawing/2014/main" id="{2CE592CF-07B5-47C8-9382-1393EBE0BE4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5656" y="5047680"/>
            <a:ext cx="1260548" cy="1282433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A7F9415D-54DA-4FC9-9D92-92B1201F3156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5195" y="4956817"/>
            <a:ext cx="1260548" cy="1282433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F1BF973E-9829-45F4-9BAB-E096443F0C97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6567" y="5001040"/>
            <a:ext cx="1260548" cy="1282433"/>
          </a:xfrm>
          <a:prstGeom prst="rect">
            <a:avLst/>
          </a:prstGeom>
        </p:spPr>
      </p:pic>
      <p:pic>
        <p:nvPicPr>
          <p:cNvPr id="80" name="Picture 79">
            <a:extLst>
              <a:ext uri="{FF2B5EF4-FFF2-40B4-BE49-F238E27FC236}">
                <a16:creationId xmlns:a16="http://schemas.microsoft.com/office/drawing/2014/main" id="{C88575C0-9790-4082-958E-5689FC204EEF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3488" y="5769420"/>
            <a:ext cx="1260548" cy="1282433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8B1E207F-786C-4E45-8A6D-262246DF899C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17624" y="5789834"/>
            <a:ext cx="1260548" cy="1282433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9B289CE0-F379-4801-B1E0-BB25409DFDE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6528" y="4163156"/>
            <a:ext cx="661788" cy="935043"/>
          </a:xfrm>
          <a:prstGeom prst="rect">
            <a:avLst/>
          </a:prstGeom>
        </p:spPr>
      </p:pic>
      <p:pic>
        <p:nvPicPr>
          <p:cNvPr id="86" name="Picture 85">
            <a:extLst>
              <a:ext uri="{FF2B5EF4-FFF2-40B4-BE49-F238E27FC236}">
                <a16:creationId xmlns:a16="http://schemas.microsoft.com/office/drawing/2014/main" id="{C0DCC5DA-B034-4919-81D3-B880C73B501C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82990" y="4168023"/>
            <a:ext cx="661788" cy="935043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700579D4-D128-42CA-AE91-0EB9EC9FEA89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217984" y="4144214"/>
            <a:ext cx="661788" cy="935043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5428C8FF-605B-49E2-8265-DC175AC2BB7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2904323" y="4141064"/>
            <a:ext cx="661788" cy="935043"/>
          </a:xfrm>
          <a:prstGeom prst="rect">
            <a:avLst/>
          </a:prstGeom>
        </p:spPr>
      </p:pic>
      <p:sp>
        <p:nvSpPr>
          <p:cNvPr id="3" name="Plus Sign 2">
            <a:extLst>
              <a:ext uri="{FF2B5EF4-FFF2-40B4-BE49-F238E27FC236}">
                <a16:creationId xmlns:a16="http://schemas.microsoft.com/office/drawing/2014/main" id="{3360B128-6391-410E-B39F-534027533628}"/>
              </a:ext>
            </a:extLst>
          </p:cNvPr>
          <p:cNvSpPr/>
          <p:nvPr/>
        </p:nvSpPr>
        <p:spPr>
          <a:xfrm>
            <a:off x="1330767" y="804333"/>
            <a:ext cx="656074" cy="66269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2" name="Plus Sign 91">
            <a:extLst>
              <a:ext uri="{FF2B5EF4-FFF2-40B4-BE49-F238E27FC236}">
                <a16:creationId xmlns:a16="http://schemas.microsoft.com/office/drawing/2014/main" id="{18040E1E-500B-43AB-89EC-907D7ED67A98}"/>
              </a:ext>
            </a:extLst>
          </p:cNvPr>
          <p:cNvSpPr/>
          <p:nvPr/>
        </p:nvSpPr>
        <p:spPr>
          <a:xfrm>
            <a:off x="4237653" y="4277240"/>
            <a:ext cx="656074" cy="66269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4" name="Plus Sign 93">
            <a:extLst>
              <a:ext uri="{FF2B5EF4-FFF2-40B4-BE49-F238E27FC236}">
                <a16:creationId xmlns:a16="http://schemas.microsoft.com/office/drawing/2014/main" id="{2D4BECB5-4CC3-4D59-BC3D-DD9068089631}"/>
              </a:ext>
            </a:extLst>
          </p:cNvPr>
          <p:cNvSpPr/>
          <p:nvPr/>
        </p:nvSpPr>
        <p:spPr>
          <a:xfrm>
            <a:off x="1989587" y="3311197"/>
            <a:ext cx="656074" cy="66269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5" name="Plus Sign 94">
            <a:extLst>
              <a:ext uri="{FF2B5EF4-FFF2-40B4-BE49-F238E27FC236}">
                <a16:creationId xmlns:a16="http://schemas.microsoft.com/office/drawing/2014/main" id="{50A91ADB-5D3A-4E26-98AC-5C333664953A}"/>
              </a:ext>
            </a:extLst>
          </p:cNvPr>
          <p:cNvSpPr/>
          <p:nvPr/>
        </p:nvSpPr>
        <p:spPr>
          <a:xfrm>
            <a:off x="1827158" y="2031155"/>
            <a:ext cx="656074" cy="66269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2" name="Plus Sign 101">
            <a:extLst>
              <a:ext uri="{FF2B5EF4-FFF2-40B4-BE49-F238E27FC236}">
                <a16:creationId xmlns:a16="http://schemas.microsoft.com/office/drawing/2014/main" id="{AD14613A-D166-40B3-B7F7-ED8B5D45BE95}"/>
              </a:ext>
            </a:extLst>
          </p:cNvPr>
          <p:cNvSpPr/>
          <p:nvPr/>
        </p:nvSpPr>
        <p:spPr>
          <a:xfrm>
            <a:off x="5538391" y="601629"/>
            <a:ext cx="656074" cy="66269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7" name="Plus Sign 106">
            <a:extLst>
              <a:ext uri="{FF2B5EF4-FFF2-40B4-BE49-F238E27FC236}">
                <a16:creationId xmlns:a16="http://schemas.microsoft.com/office/drawing/2014/main" id="{812CECB0-D99D-40A7-B8FD-5EC1D5438029}"/>
              </a:ext>
            </a:extLst>
          </p:cNvPr>
          <p:cNvSpPr/>
          <p:nvPr/>
        </p:nvSpPr>
        <p:spPr>
          <a:xfrm>
            <a:off x="3407382" y="5620783"/>
            <a:ext cx="656074" cy="662690"/>
          </a:xfrm>
          <a:prstGeom prst="mathPlus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3217930"/>
      </p:ext>
    </p:extLst>
  </p:cSld>
  <p:clrMapOvr>
    <a:masterClrMapping/>
  </p:clrMapOvr>
</p:sld>
</file>

<file path=ppt/theme/theme1.xml><?xml version="1.0" encoding="utf-8"?>
<a:theme xmlns:a="http://schemas.openxmlformats.org/drawingml/2006/main" name="Get ready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Let's lea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Your turn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Main content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9e213f7-a068-4185-ae5b-85aa76b56dbd">
      <Terms xmlns="http://schemas.microsoft.com/office/infopath/2007/PartnerControls"/>
    </lcf76f155ced4ddcb4097134ff3c332f>
    <TaxCatchAll xmlns="1773a752-338d-48d4-aab1-fb5d939e1fab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91A83C08F509004195E669DF9A9C9259" ma:contentTypeVersion="16" ma:contentTypeDescription="Create a new document." ma:contentTypeScope="" ma:versionID="e412c57edb5a3587a47f8935b497d6b1">
  <xsd:schema xmlns:xsd="http://www.w3.org/2001/XMLSchema" xmlns:xs="http://www.w3.org/2001/XMLSchema" xmlns:p="http://schemas.microsoft.com/office/2006/metadata/properties" xmlns:ns2="e9e213f7-a068-4185-ae5b-85aa76b56dbd" xmlns:ns3="1773a752-338d-48d4-aab1-fb5d939e1fab" targetNamespace="http://schemas.microsoft.com/office/2006/metadata/properties" ma:root="true" ma:fieldsID="a5697a356853932bbc0cb7f0666b0602" ns2:_="" ns3:_="">
    <xsd:import namespace="e9e213f7-a068-4185-ae5b-85aa76b56dbd"/>
    <xsd:import namespace="1773a752-338d-48d4-aab1-fb5d939e1fa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DateTaken" minOccurs="0"/>
                <xsd:element ref="ns2:MediaServiceLocation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9e213f7-a068-4185-ae5b-85aa76b56db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2" nillable="true" ma:taxonomy="true" ma:internalName="lcf76f155ced4ddcb4097134ff3c332f" ma:taxonomyFieldName="MediaServiceImageTags" ma:displayName="Image Tags" ma:readOnly="false" ma:fieldId="{5cf76f15-5ced-4ddc-b409-7134ff3c332f}" ma:taxonomyMulti="true" ma:sspId="4e39eeca-e11e-443b-89bb-da0dc5931c3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2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21" nillable="true" ma:displayName="Location" ma:indexed="true" ma:internalName="MediaServiceLocation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73a752-338d-48d4-aab1-fb5d939e1fab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1fc8d919-2f88-41be-947b-ae89298163c3}" ma:internalName="TaxCatchAll" ma:showField="CatchAllData" ma:web="1773a752-338d-48d4-aab1-fb5d939e1fab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7789B8E-1D23-444A-A7B7-94D8586996FB}">
  <ds:schemaRefs>
    <ds:schemaRef ds:uri="http://schemas.microsoft.com/office/2006/metadata/properties"/>
    <ds:schemaRef ds:uri="http://schemas.microsoft.com/office/infopath/2007/PartnerControls"/>
    <ds:schemaRef ds:uri="e9e213f7-a068-4185-ae5b-85aa76b56dbd"/>
    <ds:schemaRef ds:uri="1773a752-338d-48d4-aab1-fb5d939e1fab"/>
  </ds:schemaRefs>
</ds:datastoreItem>
</file>

<file path=customXml/itemProps2.xml><?xml version="1.0" encoding="utf-8"?>
<ds:datastoreItem xmlns:ds="http://schemas.openxmlformats.org/officeDocument/2006/customXml" ds:itemID="{DEF04606-3DF4-4A0F-A22A-1B9F586CA05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DE370AF-5D30-4C18-9E49-CD523ED7761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9e213f7-a068-4185-ae5b-85aa76b56dbd"/>
    <ds:schemaRef ds:uri="1773a752-338d-48d4-aab1-fb5d939e1fa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772</TotalTime>
  <Words>477</Words>
  <Application>Microsoft Office PowerPoint</Application>
  <PresentationFormat>On-screen Show (4:3)</PresentationFormat>
  <Paragraphs>139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Comic Sans MS</vt:lpstr>
      <vt:lpstr>Get ready</vt:lpstr>
      <vt:lpstr>Let's learn</vt:lpstr>
      <vt:lpstr>Your turn</vt:lpstr>
      <vt:lpstr>Main content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Mary-Kate Connolly</dc:creator>
  <cp:lastModifiedBy>Lisa Marchant</cp:lastModifiedBy>
  <cp:revision>16</cp:revision>
  <dcterms:created xsi:type="dcterms:W3CDTF">2023-08-02T14:09:38Z</dcterms:created>
  <dcterms:modified xsi:type="dcterms:W3CDTF">2026-03-02T20:49:29Z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0x01010091A83C08F509004195E669DF9A9C9259</vt:lpwstr>
  </property>
  <property fmtid="{D5CDD505-2E9C-101B-9397-08002B2CF9AE}" pid="3" name="MediaServiceImageTags">
    <vt:lpwstr/>
  </property>
</Properties>
</file>