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Comic Sans" charset="1" panose="03000702030302020204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11" Target="../media/image18.svg" Type="http://schemas.openxmlformats.org/officeDocument/2006/relationships/image"/><Relationship Id="rId12" Target="../media/image24.png" Type="http://schemas.openxmlformats.org/officeDocument/2006/relationships/image"/><Relationship Id="rId13" Target="../media/image25.sv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11" Target="../media/image18.svg" Type="http://schemas.openxmlformats.org/officeDocument/2006/relationships/image"/><Relationship Id="rId12" Target="../media/image26.pn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11" Target="../media/image18.svg" Type="http://schemas.openxmlformats.org/officeDocument/2006/relationships/image"/><Relationship Id="rId12" Target="../media/image27.png" Type="http://schemas.openxmlformats.org/officeDocument/2006/relationships/image"/><Relationship Id="rId13" Target="../media/image28.sv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11" Target="../media/image18.svg" Type="http://schemas.openxmlformats.org/officeDocument/2006/relationships/image"/><Relationship Id="rId12" Target="../media/image29.pn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11" Target="../media/image18.svg" Type="http://schemas.openxmlformats.org/officeDocument/2006/relationships/image"/><Relationship Id="rId12" Target="../media/image30.png" Type="http://schemas.openxmlformats.org/officeDocument/2006/relationships/image"/><Relationship Id="rId13" Target="../media/image31.sv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11" Target="../media/image18.svg" Type="http://schemas.openxmlformats.org/officeDocument/2006/relationships/image"/><Relationship Id="rId12" Target="../media/image32.png" Type="http://schemas.openxmlformats.org/officeDocument/2006/relationships/image"/><Relationship Id="rId13" Target="../media/image33.sv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11" Target="../media/image18.svg" Type="http://schemas.openxmlformats.org/officeDocument/2006/relationships/image"/><Relationship Id="rId12" Target="../media/image34.png" Type="http://schemas.openxmlformats.org/officeDocument/2006/relationships/image"/><Relationship Id="rId13" Target="../media/image35.sv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11" Target="../media/image18.svg" Type="http://schemas.openxmlformats.org/officeDocument/2006/relationships/image"/><Relationship Id="rId12" Target="../media/image36.png" Type="http://schemas.openxmlformats.org/officeDocument/2006/relationships/image"/><Relationship Id="rId13" Target="../media/image37.svg" Type="http://schemas.openxmlformats.org/officeDocument/2006/relationships/image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325212"/>
            <a:ext cx="18288000" cy="10300284"/>
            <a:chOff x="0" y="0"/>
            <a:chExt cx="24384000" cy="1373371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38640" cy="6452073"/>
            </a:xfrm>
            <a:custGeom>
              <a:avLst/>
              <a:gdLst/>
              <a:ahLst/>
              <a:cxnLst/>
              <a:rect r="r" b="b" t="t" l="l"/>
              <a:pathLst>
                <a:path h="6452073" w="8938640">
                  <a:moveTo>
                    <a:pt x="0" y="0"/>
                  </a:moveTo>
                  <a:lnTo>
                    <a:pt x="8938640" y="0"/>
                  </a:lnTo>
                  <a:lnTo>
                    <a:pt x="8938640" y="6452073"/>
                  </a:lnTo>
                  <a:lnTo>
                    <a:pt x="0" y="6452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7935441" y="0"/>
              <a:ext cx="8938640" cy="6452073"/>
            </a:xfrm>
            <a:custGeom>
              <a:avLst/>
              <a:gdLst/>
              <a:ahLst/>
              <a:cxnLst/>
              <a:rect r="r" b="b" t="t" l="l"/>
              <a:pathLst>
                <a:path h="6452073" w="8938640">
                  <a:moveTo>
                    <a:pt x="0" y="0"/>
                  </a:moveTo>
                  <a:lnTo>
                    <a:pt x="8938640" y="0"/>
                  </a:lnTo>
                  <a:lnTo>
                    <a:pt x="8938640" y="6452073"/>
                  </a:lnTo>
                  <a:lnTo>
                    <a:pt x="0" y="6452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15445360" y="0"/>
              <a:ext cx="8938640" cy="6452073"/>
            </a:xfrm>
            <a:custGeom>
              <a:avLst/>
              <a:gdLst/>
              <a:ahLst/>
              <a:cxnLst/>
              <a:rect r="r" b="b" t="t" l="l"/>
              <a:pathLst>
                <a:path h="6452073" w="8938640">
                  <a:moveTo>
                    <a:pt x="0" y="0"/>
                  </a:moveTo>
                  <a:lnTo>
                    <a:pt x="8938640" y="0"/>
                  </a:lnTo>
                  <a:lnTo>
                    <a:pt x="8938640" y="6452073"/>
                  </a:lnTo>
                  <a:lnTo>
                    <a:pt x="0" y="6452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7281638"/>
              <a:ext cx="8938640" cy="6452073"/>
            </a:xfrm>
            <a:custGeom>
              <a:avLst/>
              <a:gdLst/>
              <a:ahLst/>
              <a:cxnLst/>
              <a:rect r="r" b="b" t="t" l="l"/>
              <a:pathLst>
                <a:path h="6452073" w="8938640">
                  <a:moveTo>
                    <a:pt x="0" y="0"/>
                  </a:moveTo>
                  <a:lnTo>
                    <a:pt x="8938640" y="0"/>
                  </a:lnTo>
                  <a:lnTo>
                    <a:pt x="8938640" y="6452073"/>
                  </a:lnTo>
                  <a:lnTo>
                    <a:pt x="0" y="6452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7935441" y="7281638"/>
              <a:ext cx="8938640" cy="6452073"/>
            </a:xfrm>
            <a:custGeom>
              <a:avLst/>
              <a:gdLst/>
              <a:ahLst/>
              <a:cxnLst/>
              <a:rect r="r" b="b" t="t" l="l"/>
              <a:pathLst>
                <a:path h="6452073" w="8938640">
                  <a:moveTo>
                    <a:pt x="0" y="0"/>
                  </a:moveTo>
                  <a:lnTo>
                    <a:pt x="8938640" y="0"/>
                  </a:lnTo>
                  <a:lnTo>
                    <a:pt x="8938640" y="6452073"/>
                  </a:lnTo>
                  <a:lnTo>
                    <a:pt x="0" y="6452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5445360" y="7281638"/>
              <a:ext cx="8938640" cy="6452073"/>
            </a:xfrm>
            <a:custGeom>
              <a:avLst/>
              <a:gdLst/>
              <a:ahLst/>
              <a:cxnLst/>
              <a:rect r="r" b="b" t="t" l="l"/>
              <a:pathLst>
                <a:path h="6452073" w="8938640">
                  <a:moveTo>
                    <a:pt x="0" y="0"/>
                  </a:moveTo>
                  <a:lnTo>
                    <a:pt x="8938640" y="0"/>
                  </a:lnTo>
                  <a:lnTo>
                    <a:pt x="8938640" y="6452073"/>
                  </a:lnTo>
                  <a:lnTo>
                    <a:pt x="0" y="6452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0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-54369">
            <a:off x="905508" y="1523743"/>
            <a:ext cx="16360618" cy="7605664"/>
            <a:chOff x="0" y="0"/>
            <a:chExt cx="21814157" cy="10140885"/>
          </a:xfrm>
        </p:grpSpPr>
        <p:sp>
          <p:nvSpPr>
            <p:cNvPr name="Freeform 10" id="10"/>
            <p:cNvSpPr/>
            <p:nvPr/>
          </p:nvSpPr>
          <p:spPr>
            <a:xfrm flipH="false" flipV="false" rot="-76224">
              <a:off x="105078" y="220243"/>
              <a:ext cx="19975286" cy="9700399"/>
            </a:xfrm>
            <a:custGeom>
              <a:avLst/>
              <a:gdLst/>
              <a:ahLst/>
              <a:cxnLst/>
              <a:rect r="r" b="b" t="t" l="l"/>
              <a:pathLst>
                <a:path h="9700399" w="19975286">
                  <a:moveTo>
                    <a:pt x="0" y="0"/>
                  </a:moveTo>
                  <a:lnTo>
                    <a:pt x="19975286" y="0"/>
                  </a:lnTo>
                  <a:lnTo>
                    <a:pt x="19975286" y="9700399"/>
                  </a:lnTo>
                  <a:lnTo>
                    <a:pt x="0" y="97003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-3123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true" flipV="false" rot="-76224">
              <a:off x="1733793" y="220243"/>
              <a:ext cx="19975286" cy="9700399"/>
            </a:xfrm>
            <a:custGeom>
              <a:avLst/>
              <a:gdLst/>
              <a:ahLst/>
              <a:cxnLst/>
              <a:rect r="r" b="b" t="t" l="l"/>
              <a:pathLst>
                <a:path h="9700399" w="19975286">
                  <a:moveTo>
                    <a:pt x="19975286" y="0"/>
                  </a:moveTo>
                  <a:lnTo>
                    <a:pt x="0" y="0"/>
                  </a:lnTo>
                  <a:lnTo>
                    <a:pt x="0" y="9700399"/>
                  </a:lnTo>
                  <a:lnTo>
                    <a:pt x="19975286" y="9700399"/>
                  </a:lnTo>
                  <a:lnTo>
                    <a:pt x="19975286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-3123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-272408">
            <a:off x="-2018456" y="6714107"/>
            <a:ext cx="4815048" cy="516523"/>
          </a:xfrm>
          <a:custGeom>
            <a:avLst/>
            <a:gdLst/>
            <a:ahLst/>
            <a:cxnLst/>
            <a:rect r="r" b="b" t="t" l="l"/>
            <a:pathLst>
              <a:path h="516523" w="4815048">
                <a:moveTo>
                  <a:pt x="0" y="0"/>
                </a:moveTo>
                <a:lnTo>
                  <a:pt x="4815048" y="0"/>
                </a:lnTo>
                <a:lnTo>
                  <a:pt x="4815048" y="516523"/>
                </a:lnTo>
                <a:lnTo>
                  <a:pt x="0" y="5165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5513007">
            <a:off x="1120374" y="-371560"/>
            <a:ext cx="3803538" cy="504833"/>
          </a:xfrm>
          <a:custGeom>
            <a:avLst/>
            <a:gdLst/>
            <a:ahLst/>
            <a:cxnLst/>
            <a:rect r="r" b="b" t="t" l="l"/>
            <a:pathLst>
              <a:path h="504833" w="3803538">
                <a:moveTo>
                  <a:pt x="0" y="0"/>
                </a:moveTo>
                <a:lnTo>
                  <a:pt x="3803538" y="0"/>
                </a:lnTo>
                <a:lnTo>
                  <a:pt x="3803538" y="504833"/>
                </a:lnTo>
                <a:lnTo>
                  <a:pt x="0" y="50483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3944822" y="-1473619"/>
            <a:ext cx="3321682" cy="2947238"/>
          </a:xfrm>
          <a:custGeom>
            <a:avLst/>
            <a:gdLst/>
            <a:ahLst/>
            <a:cxnLst/>
            <a:rect r="r" b="b" t="t" l="l"/>
            <a:pathLst>
              <a:path h="2947238" w="3321682">
                <a:moveTo>
                  <a:pt x="0" y="0"/>
                </a:moveTo>
                <a:lnTo>
                  <a:pt x="3321683" y="0"/>
                </a:lnTo>
                <a:lnTo>
                  <a:pt x="3321683" y="2947238"/>
                </a:lnTo>
                <a:lnTo>
                  <a:pt x="0" y="294723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6641925">
            <a:off x="-434439" y="-427559"/>
            <a:ext cx="2926277" cy="2862431"/>
          </a:xfrm>
          <a:custGeom>
            <a:avLst/>
            <a:gdLst/>
            <a:ahLst/>
            <a:cxnLst/>
            <a:rect r="r" b="b" t="t" l="l"/>
            <a:pathLst>
              <a:path h="2862431" w="2926277">
                <a:moveTo>
                  <a:pt x="0" y="0"/>
                </a:moveTo>
                <a:lnTo>
                  <a:pt x="2926278" y="0"/>
                </a:lnTo>
                <a:lnTo>
                  <a:pt x="2926278" y="2862431"/>
                </a:lnTo>
                <a:lnTo>
                  <a:pt x="0" y="286243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4160859" y="1473619"/>
            <a:ext cx="3281134" cy="3408971"/>
          </a:xfrm>
          <a:custGeom>
            <a:avLst/>
            <a:gdLst/>
            <a:ahLst/>
            <a:cxnLst/>
            <a:rect r="r" b="b" t="t" l="l"/>
            <a:pathLst>
              <a:path h="3408971" w="3281134">
                <a:moveTo>
                  <a:pt x="0" y="0"/>
                </a:moveTo>
                <a:lnTo>
                  <a:pt x="3281134" y="0"/>
                </a:lnTo>
                <a:lnTo>
                  <a:pt x="3281134" y="3408971"/>
                </a:lnTo>
                <a:lnTo>
                  <a:pt x="0" y="340897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6140882" y="4521675"/>
            <a:ext cx="4763781" cy="3422443"/>
          </a:xfrm>
          <a:custGeom>
            <a:avLst/>
            <a:gdLst/>
            <a:ahLst/>
            <a:cxnLst/>
            <a:rect r="r" b="b" t="t" l="l"/>
            <a:pathLst>
              <a:path h="3422443" w="4763781">
                <a:moveTo>
                  <a:pt x="0" y="0"/>
                </a:moveTo>
                <a:lnTo>
                  <a:pt x="4763781" y="0"/>
                </a:lnTo>
                <a:lnTo>
                  <a:pt x="4763781" y="3422443"/>
                </a:lnTo>
                <a:lnTo>
                  <a:pt x="0" y="3422443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3438243" y="2488014"/>
            <a:ext cx="10169059" cy="12268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79"/>
              </a:lnSpc>
              <a:spcBef>
                <a:spcPct val="0"/>
              </a:spcBef>
            </a:pPr>
            <a:r>
              <a:rPr lang="en-US" sz="7199">
                <a:solidFill>
                  <a:srgbClr val="327444"/>
                </a:solidFill>
                <a:latin typeface="Comic Sans"/>
                <a:ea typeface="Comic Sans"/>
                <a:cs typeface="Comic Sans"/>
                <a:sym typeface="Comic Sans"/>
              </a:rPr>
              <a:t>Pwy ydy Jac Abertawe?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9237" y="565693"/>
            <a:ext cx="15868196" cy="8684231"/>
          </a:xfrm>
          <a:custGeom>
            <a:avLst/>
            <a:gdLst/>
            <a:ahLst/>
            <a:cxnLst/>
            <a:rect r="r" b="b" t="t" l="l"/>
            <a:pathLst>
              <a:path h="8684231" w="15868196">
                <a:moveTo>
                  <a:pt x="0" y="0"/>
                </a:moveTo>
                <a:lnTo>
                  <a:pt x="15868196" y="0"/>
                </a:lnTo>
                <a:lnTo>
                  <a:pt x="15868196" y="8684231"/>
                </a:lnTo>
                <a:lnTo>
                  <a:pt x="0" y="8684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371431" y="7473250"/>
            <a:ext cx="2552003" cy="2651432"/>
          </a:xfrm>
          <a:custGeom>
            <a:avLst/>
            <a:gdLst/>
            <a:ahLst/>
            <a:cxnLst/>
            <a:rect r="r" b="b" t="t" l="l"/>
            <a:pathLst>
              <a:path h="2651432" w="2552003">
                <a:moveTo>
                  <a:pt x="0" y="0"/>
                </a:moveTo>
                <a:lnTo>
                  <a:pt x="2552004" y="0"/>
                </a:lnTo>
                <a:lnTo>
                  <a:pt x="2552004" y="2651432"/>
                </a:lnTo>
                <a:lnTo>
                  <a:pt x="0" y="2651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699257" y="2584295"/>
            <a:ext cx="2916364" cy="4114800"/>
          </a:xfrm>
          <a:custGeom>
            <a:avLst/>
            <a:gdLst/>
            <a:ahLst/>
            <a:cxnLst/>
            <a:rect r="r" b="b" t="t" l="l"/>
            <a:pathLst>
              <a:path h="4114800" w="2916364">
                <a:moveTo>
                  <a:pt x="0" y="0"/>
                </a:moveTo>
                <a:lnTo>
                  <a:pt x="2916364" y="0"/>
                </a:lnTo>
                <a:lnTo>
                  <a:pt x="29163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947978" y="3311044"/>
            <a:ext cx="5423453" cy="2182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4999">
                <a:solidFill>
                  <a:srgbClr val="000000"/>
                </a:solidFill>
                <a:latin typeface="Comic Sans"/>
                <a:ea typeface="Comic Sans"/>
                <a:cs typeface="Comic Sans"/>
                <a:sym typeface="Comic Sans"/>
              </a:rPr>
              <a:t>What breed of dog was Jack?</a:t>
            </a:r>
          </a:p>
          <a:p>
            <a:pPr algn="ctr">
              <a:lnSpc>
                <a:spcPts val="336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9237" y="565693"/>
            <a:ext cx="15868196" cy="8684231"/>
          </a:xfrm>
          <a:custGeom>
            <a:avLst/>
            <a:gdLst/>
            <a:ahLst/>
            <a:cxnLst/>
            <a:rect r="r" b="b" t="t" l="l"/>
            <a:pathLst>
              <a:path h="8684231" w="15868196">
                <a:moveTo>
                  <a:pt x="0" y="0"/>
                </a:moveTo>
                <a:lnTo>
                  <a:pt x="15868196" y="0"/>
                </a:lnTo>
                <a:lnTo>
                  <a:pt x="15868196" y="8684231"/>
                </a:lnTo>
                <a:lnTo>
                  <a:pt x="0" y="8684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371431" y="7473250"/>
            <a:ext cx="2552003" cy="2651432"/>
          </a:xfrm>
          <a:custGeom>
            <a:avLst/>
            <a:gdLst/>
            <a:ahLst/>
            <a:cxnLst/>
            <a:rect r="r" b="b" t="t" l="l"/>
            <a:pathLst>
              <a:path h="2651432" w="2552003">
                <a:moveTo>
                  <a:pt x="0" y="0"/>
                </a:moveTo>
                <a:lnTo>
                  <a:pt x="2552004" y="0"/>
                </a:lnTo>
                <a:lnTo>
                  <a:pt x="2552004" y="2651432"/>
                </a:lnTo>
                <a:lnTo>
                  <a:pt x="0" y="2651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911091" y="2282292"/>
            <a:ext cx="5093328" cy="4494862"/>
          </a:xfrm>
          <a:custGeom>
            <a:avLst/>
            <a:gdLst/>
            <a:ahLst/>
            <a:cxnLst/>
            <a:rect r="r" b="b" t="t" l="l"/>
            <a:pathLst>
              <a:path h="4494862" w="5093328">
                <a:moveTo>
                  <a:pt x="0" y="0"/>
                </a:moveTo>
                <a:lnTo>
                  <a:pt x="5093328" y="0"/>
                </a:lnTo>
                <a:lnTo>
                  <a:pt x="5093328" y="4494862"/>
                </a:lnTo>
                <a:lnTo>
                  <a:pt x="0" y="449486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310265" y="2010250"/>
            <a:ext cx="5423453" cy="3954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4999">
                <a:solidFill>
                  <a:srgbClr val="000000"/>
                </a:solidFill>
                <a:latin typeface="Comic Sans"/>
                <a:ea typeface="Comic Sans"/>
                <a:cs typeface="Comic Sans"/>
                <a:sym typeface="Comic Sans"/>
              </a:rPr>
              <a:t>What was the name of the park that Jack was thrown out of?</a:t>
            </a:r>
          </a:p>
          <a:p>
            <a:pPr algn="ctr">
              <a:lnSpc>
                <a:spcPts val="336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9237" y="565693"/>
            <a:ext cx="15868196" cy="8684231"/>
          </a:xfrm>
          <a:custGeom>
            <a:avLst/>
            <a:gdLst/>
            <a:ahLst/>
            <a:cxnLst/>
            <a:rect r="r" b="b" t="t" l="l"/>
            <a:pathLst>
              <a:path h="8684231" w="15868196">
                <a:moveTo>
                  <a:pt x="0" y="0"/>
                </a:moveTo>
                <a:lnTo>
                  <a:pt x="15868196" y="0"/>
                </a:lnTo>
                <a:lnTo>
                  <a:pt x="15868196" y="8684231"/>
                </a:lnTo>
                <a:lnTo>
                  <a:pt x="0" y="8684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371431" y="7473250"/>
            <a:ext cx="2552003" cy="2651432"/>
          </a:xfrm>
          <a:custGeom>
            <a:avLst/>
            <a:gdLst/>
            <a:ahLst/>
            <a:cxnLst/>
            <a:rect r="r" b="b" t="t" l="l"/>
            <a:pathLst>
              <a:path h="2651432" w="2552003">
                <a:moveTo>
                  <a:pt x="0" y="0"/>
                </a:moveTo>
                <a:lnTo>
                  <a:pt x="2552004" y="0"/>
                </a:lnTo>
                <a:lnTo>
                  <a:pt x="2552004" y="2651432"/>
                </a:lnTo>
                <a:lnTo>
                  <a:pt x="0" y="2651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707358" y="2850409"/>
            <a:ext cx="4503201" cy="4114800"/>
          </a:xfrm>
          <a:custGeom>
            <a:avLst/>
            <a:gdLst/>
            <a:ahLst/>
            <a:cxnLst/>
            <a:rect r="r" b="b" t="t" l="l"/>
            <a:pathLst>
              <a:path h="4114800" w="4503201">
                <a:moveTo>
                  <a:pt x="0" y="0"/>
                </a:moveTo>
                <a:lnTo>
                  <a:pt x="4503201" y="0"/>
                </a:lnTo>
                <a:lnTo>
                  <a:pt x="45032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042705" y="3681411"/>
            <a:ext cx="5423453" cy="2870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99"/>
              </a:lnSpc>
            </a:pPr>
            <a:r>
              <a:rPr lang="en-US" sz="5499">
                <a:solidFill>
                  <a:srgbClr val="000000"/>
                </a:solidFill>
                <a:latin typeface="Comic Sans"/>
                <a:ea typeface="Comic Sans"/>
                <a:cs typeface="Comic Sans"/>
                <a:sym typeface="Comic Sans"/>
              </a:rPr>
              <a:t>What did jack chase in Llewelyn Park?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9237" y="565693"/>
            <a:ext cx="15868196" cy="8684231"/>
          </a:xfrm>
          <a:custGeom>
            <a:avLst/>
            <a:gdLst/>
            <a:ahLst/>
            <a:cxnLst/>
            <a:rect r="r" b="b" t="t" l="l"/>
            <a:pathLst>
              <a:path h="8684231" w="15868196">
                <a:moveTo>
                  <a:pt x="0" y="0"/>
                </a:moveTo>
                <a:lnTo>
                  <a:pt x="15868196" y="0"/>
                </a:lnTo>
                <a:lnTo>
                  <a:pt x="15868196" y="8684231"/>
                </a:lnTo>
                <a:lnTo>
                  <a:pt x="0" y="8684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371431" y="7473250"/>
            <a:ext cx="2552003" cy="2651432"/>
          </a:xfrm>
          <a:custGeom>
            <a:avLst/>
            <a:gdLst/>
            <a:ahLst/>
            <a:cxnLst/>
            <a:rect r="r" b="b" t="t" l="l"/>
            <a:pathLst>
              <a:path h="2651432" w="2552003">
                <a:moveTo>
                  <a:pt x="0" y="0"/>
                </a:moveTo>
                <a:lnTo>
                  <a:pt x="2552004" y="0"/>
                </a:lnTo>
                <a:lnTo>
                  <a:pt x="2552004" y="2651432"/>
                </a:lnTo>
                <a:lnTo>
                  <a:pt x="0" y="2651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992069" y="1849941"/>
            <a:ext cx="7073265" cy="5623309"/>
          </a:xfrm>
          <a:custGeom>
            <a:avLst/>
            <a:gdLst/>
            <a:ahLst/>
            <a:cxnLst/>
            <a:rect r="r" b="b" t="t" l="l"/>
            <a:pathLst>
              <a:path h="5623309" w="7073265">
                <a:moveTo>
                  <a:pt x="0" y="0"/>
                </a:moveTo>
                <a:lnTo>
                  <a:pt x="7073265" y="0"/>
                </a:lnTo>
                <a:lnTo>
                  <a:pt x="7073265" y="5623309"/>
                </a:lnTo>
                <a:lnTo>
                  <a:pt x="0" y="562330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042705" y="3944460"/>
            <a:ext cx="5423453" cy="2182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4999">
                <a:solidFill>
                  <a:srgbClr val="000000"/>
                </a:solidFill>
                <a:latin typeface="Comic Sans"/>
                <a:ea typeface="Comic Sans"/>
                <a:cs typeface="Comic Sans"/>
                <a:sym typeface="Comic Sans"/>
              </a:rPr>
              <a:t>Who was Jack’s new owner?</a:t>
            </a:r>
          </a:p>
          <a:p>
            <a:pPr algn="ctr">
              <a:lnSpc>
                <a:spcPts val="3360"/>
              </a:lnSpc>
              <a:spcBef>
                <a:spcPct val="0"/>
              </a:spcBef>
            </a:pPr>
            <a:r>
              <a:rPr lang="en-US" sz="2400">
                <a:solidFill>
                  <a:srgbClr val="000000"/>
                </a:solidFill>
                <a:latin typeface="Comic Sans"/>
                <a:ea typeface="Comic Sans"/>
                <a:cs typeface="Comic Sans"/>
                <a:sym typeface="Comic Sans"/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9237" y="565693"/>
            <a:ext cx="15868196" cy="8684231"/>
          </a:xfrm>
          <a:custGeom>
            <a:avLst/>
            <a:gdLst/>
            <a:ahLst/>
            <a:cxnLst/>
            <a:rect r="r" b="b" t="t" l="l"/>
            <a:pathLst>
              <a:path h="8684231" w="15868196">
                <a:moveTo>
                  <a:pt x="0" y="0"/>
                </a:moveTo>
                <a:lnTo>
                  <a:pt x="15868196" y="0"/>
                </a:lnTo>
                <a:lnTo>
                  <a:pt x="15868196" y="8684231"/>
                </a:lnTo>
                <a:lnTo>
                  <a:pt x="0" y="8684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371431" y="7473250"/>
            <a:ext cx="2552003" cy="2651432"/>
          </a:xfrm>
          <a:custGeom>
            <a:avLst/>
            <a:gdLst/>
            <a:ahLst/>
            <a:cxnLst/>
            <a:rect r="r" b="b" t="t" l="l"/>
            <a:pathLst>
              <a:path h="2651432" w="2552003">
                <a:moveTo>
                  <a:pt x="0" y="0"/>
                </a:moveTo>
                <a:lnTo>
                  <a:pt x="2552004" y="0"/>
                </a:lnTo>
                <a:lnTo>
                  <a:pt x="2552004" y="2651432"/>
                </a:lnTo>
                <a:lnTo>
                  <a:pt x="0" y="2651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358741" y="1529872"/>
            <a:ext cx="3423604" cy="6414246"/>
          </a:xfrm>
          <a:custGeom>
            <a:avLst/>
            <a:gdLst/>
            <a:ahLst/>
            <a:cxnLst/>
            <a:rect r="r" b="b" t="t" l="l"/>
            <a:pathLst>
              <a:path h="6414246" w="3423604">
                <a:moveTo>
                  <a:pt x="0" y="0"/>
                </a:moveTo>
                <a:lnTo>
                  <a:pt x="3423603" y="0"/>
                </a:lnTo>
                <a:lnTo>
                  <a:pt x="3423603" y="6414246"/>
                </a:lnTo>
                <a:lnTo>
                  <a:pt x="0" y="641424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310265" y="2010250"/>
            <a:ext cx="5423453" cy="2182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4999">
                <a:solidFill>
                  <a:srgbClr val="000000"/>
                </a:solidFill>
                <a:latin typeface="Comic Sans"/>
                <a:ea typeface="Comic Sans"/>
                <a:cs typeface="Comic Sans"/>
                <a:sym typeface="Comic Sans"/>
              </a:rPr>
              <a:t>Where did he go to live?</a:t>
            </a:r>
          </a:p>
          <a:p>
            <a:pPr algn="ctr">
              <a:lnSpc>
                <a:spcPts val="336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9237" y="565693"/>
            <a:ext cx="15868196" cy="8684231"/>
          </a:xfrm>
          <a:custGeom>
            <a:avLst/>
            <a:gdLst/>
            <a:ahLst/>
            <a:cxnLst/>
            <a:rect r="r" b="b" t="t" l="l"/>
            <a:pathLst>
              <a:path h="8684231" w="15868196">
                <a:moveTo>
                  <a:pt x="0" y="0"/>
                </a:moveTo>
                <a:lnTo>
                  <a:pt x="15868196" y="0"/>
                </a:lnTo>
                <a:lnTo>
                  <a:pt x="15868196" y="8684231"/>
                </a:lnTo>
                <a:lnTo>
                  <a:pt x="0" y="8684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371431" y="7473250"/>
            <a:ext cx="2552003" cy="2651432"/>
          </a:xfrm>
          <a:custGeom>
            <a:avLst/>
            <a:gdLst/>
            <a:ahLst/>
            <a:cxnLst/>
            <a:rect r="r" b="b" t="t" l="l"/>
            <a:pathLst>
              <a:path h="2651432" w="2552003">
                <a:moveTo>
                  <a:pt x="0" y="0"/>
                </a:moveTo>
                <a:lnTo>
                  <a:pt x="2552004" y="0"/>
                </a:lnTo>
                <a:lnTo>
                  <a:pt x="2552004" y="2651432"/>
                </a:lnTo>
                <a:lnTo>
                  <a:pt x="0" y="2651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925420" y="2155676"/>
            <a:ext cx="6017989" cy="4114800"/>
          </a:xfrm>
          <a:custGeom>
            <a:avLst/>
            <a:gdLst/>
            <a:ahLst/>
            <a:cxnLst/>
            <a:rect r="r" b="b" t="t" l="l"/>
            <a:pathLst>
              <a:path h="4114800" w="6017989">
                <a:moveTo>
                  <a:pt x="0" y="0"/>
                </a:moveTo>
                <a:lnTo>
                  <a:pt x="6017989" y="0"/>
                </a:lnTo>
                <a:lnTo>
                  <a:pt x="601798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345754" y="2244575"/>
            <a:ext cx="5423453" cy="38417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99"/>
              </a:lnSpc>
            </a:pPr>
            <a:r>
              <a:rPr lang="en-US" sz="5499">
                <a:solidFill>
                  <a:srgbClr val="000000"/>
                </a:solidFill>
                <a:latin typeface="Comic Sans"/>
                <a:ea typeface="Comic Sans"/>
                <a:cs typeface="Comic Sans"/>
                <a:sym typeface="Comic Sans"/>
              </a:rPr>
              <a:t>What was Jack’s new favourite hobby?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9237" y="565693"/>
            <a:ext cx="15868196" cy="8684231"/>
          </a:xfrm>
          <a:custGeom>
            <a:avLst/>
            <a:gdLst/>
            <a:ahLst/>
            <a:cxnLst/>
            <a:rect r="r" b="b" t="t" l="l"/>
            <a:pathLst>
              <a:path h="8684231" w="15868196">
                <a:moveTo>
                  <a:pt x="0" y="0"/>
                </a:moveTo>
                <a:lnTo>
                  <a:pt x="15868196" y="0"/>
                </a:lnTo>
                <a:lnTo>
                  <a:pt x="15868196" y="8684231"/>
                </a:lnTo>
                <a:lnTo>
                  <a:pt x="0" y="8684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371431" y="7473250"/>
            <a:ext cx="2552003" cy="2651432"/>
          </a:xfrm>
          <a:custGeom>
            <a:avLst/>
            <a:gdLst/>
            <a:ahLst/>
            <a:cxnLst/>
            <a:rect r="r" b="b" t="t" l="l"/>
            <a:pathLst>
              <a:path h="2651432" w="2552003">
                <a:moveTo>
                  <a:pt x="0" y="0"/>
                </a:moveTo>
                <a:lnTo>
                  <a:pt x="2552004" y="0"/>
                </a:lnTo>
                <a:lnTo>
                  <a:pt x="2552004" y="2651432"/>
                </a:lnTo>
                <a:lnTo>
                  <a:pt x="0" y="2651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707358" y="2850409"/>
            <a:ext cx="3646742" cy="4114800"/>
          </a:xfrm>
          <a:custGeom>
            <a:avLst/>
            <a:gdLst/>
            <a:ahLst/>
            <a:cxnLst/>
            <a:rect r="r" b="b" t="t" l="l"/>
            <a:pathLst>
              <a:path h="4114800" w="3646742">
                <a:moveTo>
                  <a:pt x="0" y="0"/>
                </a:moveTo>
                <a:lnTo>
                  <a:pt x="3646742" y="0"/>
                </a:lnTo>
                <a:lnTo>
                  <a:pt x="364674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310265" y="1962625"/>
            <a:ext cx="5423453" cy="3724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39"/>
              </a:lnSpc>
              <a:spcBef>
                <a:spcPct val="0"/>
              </a:spcBef>
            </a:pPr>
            <a:r>
              <a:rPr lang="en-US" sz="7099">
                <a:solidFill>
                  <a:srgbClr val="000000"/>
                </a:solidFill>
                <a:latin typeface="Comic Sans"/>
                <a:ea typeface="Comic Sans"/>
                <a:cs typeface="Comic Sans"/>
                <a:sym typeface="Comic Sans"/>
              </a:rPr>
              <a:t>How many people did Jack save?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492224">
            <a:off x="17537986" y="340988"/>
            <a:ext cx="697594" cy="7378394"/>
          </a:xfrm>
          <a:custGeom>
            <a:avLst/>
            <a:gdLst/>
            <a:ahLst/>
            <a:cxnLst/>
            <a:rect r="r" b="b" t="t" l="l"/>
            <a:pathLst>
              <a:path h="7378394" w="697594">
                <a:moveTo>
                  <a:pt x="0" y="0"/>
                </a:moveTo>
                <a:lnTo>
                  <a:pt x="697594" y="0"/>
                </a:lnTo>
                <a:lnTo>
                  <a:pt x="697594" y="7378394"/>
                </a:lnTo>
                <a:lnTo>
                  <a:pt x="0" y="7378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228122">
            <a:off x="3715916" y="-2611293"/>
            <a:ext cx="804228" cy="4756185"/>
          </a:xfrm>
          <a:custGeom>
            <a:avLst/>
            <a:gdLst/>
            <a:ahLst/>
            <a:cxnLst/>
            <a:rect r="r" b="b" t="t" l="l"/>
            <a:pathLst>
              <a:path h="4756185" w="804228">
                <a:moveTo>
                  <a:pt x="0" y="0"/>
                </a:moveTo>
                <a:lnTo>
                  <a:pt x="804228" y="0"/>
                </a:lnTo>
                <a:lnTo>
                  <a:pt x="804228" y="4756185"/>
                </a:lnTo>
                <a:lnTo>
                  <a:pt x="0" y="4756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07091">
            <a:off x="13051868" y="8258548"/>
            <a:ext cx="3909996" cy="3732269"/>
          </a:xfrm>
          <a:custGeom>
            <a:avLst/>
            <a:gdLst/>
            <a:ahLst/>
            <a:cxnLst/>
            <a:rect r="r" b="b" t="t" l="l"/>
            <a:pathLst>
              <a:path h="3732269" w="3909996">
                <a:moveTo>
                  <a:pt x="0" y="0"/>
                </a:moveTo>
                <a:lnTo>
                  <a:pt x="3909996" y="0"/>
                </a:lnTo>
                <a:lnTo>
                  <a:pt x="3909996" y="3732269"/>
                </a:lnTo>
                <a:lnTo>
                  <a:pt x="0" y="37322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79237" y="565693"/>
            <a:ext cx="15868196" cy="8684231"/>
          </a:xfrm>
          <a:custGeom>
            <a:avLst/>
            <a:gdLst/>
            <a:ahLst/>
            <a:cxnLst/>
            <a:rect r="r" b="b" t="t" l="l"/>
            <a:pathLst>
              <a:path h="8684231" w="15868196">
                <a:moveTo>
                  <a:pt x="0" y="0"/>
                </a:moveTo>
                <a:lnTo>
                  <a:pt x="15868196" y="0"/>
                </a:lnTo>
                <a:lnTo>
                  <a:pt x="15868196" y="8684231"/>
                </a:lnTo>
                <a:lnTo>
                  <a:pt x="0" y="868423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371431" y="7473250"/>
            <a:ext cx="2552003" cy="2651432"/>
          </a:xfrm>
          <a:custGeom>
            <a:avLst/>
            <a:gdLst/>
            <a:ahLst/>
            <a:cxnLst/>
            <a:rect r="r" b="b" t="t" l="l"/>
            <a:pathLst>
              <a:path h="2651432" w="2552003">
                <a:moveTo>
                  <a:pt x="0" y="0"/>
                </a:moveTo>
                <a:lnTo>
                  <a:pt x="2552004" y="0"/>
                </a:lnTo>
                <a:lnTo>
                  <a:pt x="2552004" y="2651432"/>
                </a:lnTo>
                <a:lnTo>
                  <a:pt x="0" y="26514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308302" y="2681922"/>
            <a:ext cx="7315200" cy="3992880"/>
          </a:xfrm>
          <a:custGeom>
            <a:avLst/>
            <a:gdLst/>
            <a:ahLst/>
            <a:cxnLst/>
            <a:rect r="r" b="b" t="t" l="l"/>
            <a:pathLst>
              <a:path h="3992880" w="7315200">
                <a:moveTo>
                  <a:pt x="0" y="0"/>
                </a:moveTo>
                <a:lnTo>
                  <a:pt x="7315200" y="0"/>
                </a:lnTo>
                <a:lnTo>
                  <a:pt x="7315200" y="3992880"/>
                </a:lnTo>
                <a:lnTo>
                  <a:pt x="0" y="399288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042705" y="3681411"/>
            <a:ext cx="5423453" cy="1898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99"/>
              </a:lnSpc>
            </a:pPr>
            <a:r>
              <a:rPr lang="en-US" sz="5499">
                <a:solidFill>
                  <a:srgbClr val="000000"/>
                </a:solidFill>
                <a:latin typeface="Comic Sans"/>
                <a:ea typeface="Comic Sans"/>
                <a:cs typeface="Comic Sans"/>
                <a:sym typeface="Comic Sans"/>
              </a:rPr>
              <a:t>How many dogs did Jack save?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bg>
      <p:bgPr>
        <a:solidFill>
          <a:srgbClr val="FDBD4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DAHJSgY9DC4</dc:identifier>
  <dcterms:modified xsi:type="dcterms:W3CDTF">2011-08-01T06:04:30Z</dcterms:modified>
  <cp:revision>1</cp:revision>
  <dc:title>Pwy ydy Jac Abertawe?</dc:title>
</cp:coreProperties>
</file>