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318" r:id="rId10"/>
    <p:sldId id="267" r:id="rId11"/>
    <p:sldId id="268" r:id="rId12"/>
    <p:sldId id="322" r:id="rId13"/>
    <p:sldId id="269" r:id="rId14"/>
    <p:sldId id="285" r:id="rId15"/>
    <p:sldId id="286" r:id="rId16"/>
    <p:sldId id="320" r:id="rId17"/>
    <p:sldId id="303" r:id="rId18"/>
    <p:sldId id="304" r:id="rId19"/>
    <p:sldId id="305" r:id="rId20"/>
    <p:sldId id="321" r:id="rId21"/>
    <p:sldId id="306" r:id="rId22"/>
    <p:sldId id="307" r:id="rId23"/>
    <p:sldId id="265" r:id="rId24"/>
    <p:sldId id="280" r:id="rId25"/>
    <p:sldId id="266" r:id="rId26"/>
    <p:sldId id="260" r:id="rId27"/>
    <p:sldId id="261" r:id="rId28"/>
    <p:sldId id="262" r:id="rId29"/>
    <p:sldId id="264" r:id="rId30"/>
    <p:sldId id="26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74E9CE-D08E-18CF-D5F4-D853B3FB7BCC}" v="6" dt="2024-07-29T13:22:27.1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317"/>
    <p:restoredTop sz="96327"/>
  </p:normalViewPr>
  <p:slideViewPr>
    <p:cSldViewPr snapToGrid="0">
      <p:cViewPr varScale="1">
        <p:scale>
          <a:sx n="52" d="100"/>
          <a:sy n="52" d="100"/>
        </p:scale>
        <p:origin x="960" y="3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Turner" userId="S::bturner@whiterosemaths.com::ba76f569-2a98-4ad1-a28a-b4da6cde2583" providerId="AD" clId="Web-{1374E9CE-D08E-18CF-D5F4-D853B3FB7BCC}"/>
    <pc:docChg chg="addSld delSld">
      <pc:chgData name="Beth Turner" userId="S::bturner@whiterosemaths.com::ba76f569-2a98-4ad1-a28a-b4da6cde2583" providerId="AD" clId="Web-{1374E9CE-D08E-18CF-D5F4-D853B3FB7BCC}" dt="2024-07-29T13:22:27.125" v="5"/>
      <pc:docMkLst>
        <pc:docMk/>
      </pc:docMkLst>
      <pc:sldChg chg="add del">
        <pc:chgData name="Beth Turner" userId="S::bturner@whiterosemaths.com::ba76f569-2a98-4ad1-a28a-b4da6cde2583" providerId="AD" clId="Web-{1374E9CE-D08E-18CF-D5F4-D853B3FB7BCC}" dt="2024-07-29T13:22:27.062" v="3"/>
        <pc:sldMkLst>
          <pc:docMk/>
          <pc:sldMk cId="222685614" sldId="262"/>
        </pc:sldMkLst>
      </pc:sldChg>
      <pc:sldChg chg="add del">
        <pc:chgData name="Beth Turner" userId="S::bturner@whiterosemaths.com::ba76f569-2a98-4ad1-a28a-b4da6cde2583" providerId="AD" clId="Web-{1374E9CE-D08E-18CF-D5F4-D853B3FB7BCC}" dt="2024-07-29T13:22:27.125" v="5"/>
        <pc:sldMkLst>
          <pc:docMk/>
          <pc:sldMk cId="2873217930" sldId="263"/>
        </pc:sldMkLst>
      </pc:sldChg>
      <pc:sldChg chg="add del">
        <pc:chgData name="Beth Turner" userId="S::bturner@whiterosemaths.com::ba76f569-2a98-4ad1-a28a-b4da6cde2583" providerId="AD" clId="Web-{1374E9CE-D08E-18CF-D5F4-D853B3FB7BCC}" dt="2024-07-29T13:22:27.094" v="4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3.png"/><Relationship Id="rId7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47.png"/><Relationship Id="rId4" Type="http://schemas.openxmlformats.org/officeDocument/2006/relationships/image" Target="../media/image44.png"/><Relationship Id="rId9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9.pn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9.pn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17" Type="http://schemas.openxmlformats.org/officeDocument/2006/relationships/image" Target="../media/image78.png"/><Relationship Id="rId2" Type="http://schemas.openxmlformats.org/officeDocument/2006/relationships/image" Target="../media/image63.png"/><Relationship Id="rId16" Type="http://schemas.openxmlformats.org/officeDocument/2006/relationships/image" Target="../media/image7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5" Type="http://schemas.openxmlformats.org/officeDocument/2006/relationships/image" Target="../media/image7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png"/><Relationship Id="rId18" Type="http://schemas.openxmlformats.org/officeDocument/2006/relationships/image" Target="../media/image98.png"/><Relationship Id="rId26" Type="http://schemas.openxmlformats.org/officeDocument/2006/relationships/image" Target="../media/image106.png"/><Relationship Id="rId3" Type="http://schemas.openxmlformats.org/officeDocument/2006/relationships/image" Target="../media/image83.png"/><Relationship Id="rId21" Type="http://schemas.openxmlformats.org/officeDocument/2006/relationships/image" Target="../media/image101.png"/><Relationship Id="rId7" Type="http://schemas.openxmlformats.org/officeDocument/2006/relationships/image" Target="../media/image87.png"/><Relationship Id="rId12" Type="http://schemas.openxmlformats.org/officeDocument/2006/relationships/image" Target="../media/image92.svg"/><Relationship Id="rId17" Type="http://schemas.openxmlformats.org/officeDocument/2006/relationships/image" Target="../media/image97.png"/><Relationship Id="rId25" Type="http://schemas.openxmlformats.org/officeDocument/2006/relationships/image" Target="../media/image105.png"/><Relationship Id="rId2" Type="http://schemas.openxmlformats.org/officeDocument/2006/relationships/image" Target="../media/image82.png"/><Relationship Id="rId16" Type="http://schemas.openxmlformats.org/officeDocument/2006/relationships/image" Target="../media/image96.svg"/><Relationship Id="rId20" Type="http://schemas.openxmlformats.org/officeDocument/2006/relationships/image" Target="../media/image10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24" Type="http://schemas.openxmlformats.org/officeDocument/2006/relationships/image" Target="../media/image104.png"/><Relationship Id="rId5" Type="http://schemas.openxmlformats.org/officeDocument/2006/relationships/image" Target="../media/image85.png"/><Relationship Id="rId15" Type="http://schemas.openxmlformats.org/officeDocument/2006/relationships/image" Target="../media/image95.png"/><Relationship Id="rId23" Type="http://schemas.openxmlformats.org/officeDocument/2006/relationships/image" Target="../media/image103.png"/><Relationship Id="rId10" Type="http://schemas.openxmlformats.org/officeDocument/2006/relationships/image" Target="../media/image90.png"/><Relationship Id="rId19" Type="http://schemas.openxmlformats.org/officeDocument/2006/relationships/image" Target="../media/image99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image" Target="../media/image94.svg"/><Relationship Id="rId22" Type="http://schemas.openxmlformats.org/officeDocument/2006/relationships/image" Target="../media/image102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8.png"/><Relationship Id="rId18" Type="http://schemas.openxmlformats.org/officeDocument/2006/relationships/image" Target="../media/image123.png"/><Relationship Id="rId26" Type="http://schemas.openxmlformats.org/officeDocument/2006/relationships/image" Target="../media/image131.png"/><Relationship Id="rId39" Type="http://schemas.openxmlformats.org/officeDocument/2006/relationships/image" Target="../media/image144.png"/><Relationship Id="rId21" Type="http://schemas.openxmlformats.org/officeDocument/2006/relationships/image" Target="../media/image126.png"/><Relationship Id="rId34" Type="http://schemas.openxmlformats.org/officeDocument/2006/relationships/image" Target="../media/image139.png"/><Relationship Id="rId7" Type="http://schemas.openxmlformats.org/officeDocument/2006/relationships/image" Target="../media/image112.png"/><Relationship Id="rId2" Type="http://schemas.openxmlformats.org/officeDocument/2006/relationships/image" Target="../media/image107.png"/><Relationship Id="rId16" Type="http://schemas.openxmlformats.org/officeDocument/2006/relationships/image" Target="../media/image121.png"/><Relationship Id="rId20" Type="http://schemas.openxmlformats.org/officeDocument/2006/relationships/image" Target="../media/image125.png"/><Relationship Id="rId29" Type="http://schemas.openxmlformats.org/officeDocument/2006/relationships/image" Target="../media/image134.png"/><Relationship Id="rId41" Type="http://schemas.openxmlformats.org/officeDocument/2006/relationships/image" Target="../media/image1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24" Type="http://schemas.openxmlformats.org/officeDocument/2006/relationships/image" Target="../media/image129.png"/><Relationship Id="rId32" Type="http://schemas.openxmlformats.org/officeDocument/2006/relationships/image" Target="../media/image137.png"/><Relationship Id="rId37" Type="http://schemas.openxmlformats.org/officeDocument/2006/relationships/image" Target="../media/image142.png"/><Relationship Id="rId40" Type="http://schemas.openxmlformats.org/officeDocument/2006/relationships/image" Target="../media/image145.png"/><Relationship Id="rId5" Type="http://schemas.openxmlformats.org/officeDocument/2006/relationships/image" Target="../media/image110.png"/><Relationship Id="rId15" Type="http://schemas.openxmlformats.org/officeDocument/2006/relationships/image" Target="../media/image120.png"/><Relationship Id="rId23" Type="http://schemas.openxmlformats.org/officeDocument/2006/relationships/image" Target="../media/image128.png"/><Relationship Id="rId28" Type="http://schemas.openxmlformats.org/officeDocument/2006/relationships/image" Target="../media/image133.png"/><Relationship Id="rId36" Type="http://schemas.openxmlformats.org/officeDocument/2006/relationships/image" Target="../media/image141.png"/><Relationship Id="rId10" Type="http://schemas.openxmlformats.org/officeDocument/2006/relationships/image" Target="../media/image115.png"/><Relationship Id="rId19" Type="http://schemas.openxmlformats.org/officeDocument/2006/relationships/image" Target="../media/image124.png"/><Relationship Id="rId31" Type="http://schemas.openxmlformats.org/officeDocument/2006/relationships/image" Target="../media/image136.png"/><Relationship Id="rId4" Type="http://schemas.openxmlformats.org/officeDocument/2006/relationships/image" Target="../media/image109.jpg"/><Relationship Id="rId9" Type="http://schemas.openxmlformats.org/officeDocument/2006/relationships/image" Target="../media/image114.png"/><Relationship Id="rId14" Type="http://schemas.openxmlformats.org/officeDocument/2006/relationships/image" Target="../media/image119.png"/><Relationship Id="rId22" Type="http://schemas.openxmlformats.org/officeDocument/2006/relationships/image" Target="../media/image127.png"/><Relationship Id="rId27" Type="http://schemas.openxmlformats.org/officeDocument/2006/relationships/image" Target="../media/image132.png"/><Relationship Id="rId30" Type="http://schemas.openxmlformats.org/officeDocument/2006/relationships/image" Target="../media/image135.png"/><Relationship Id="rId35" Type="http://schemas.openxmlformats.org/officeDocument/2006/relationships/image" Target="../media/image140.png"/><Relationship Id="rId8" Type="http://schemas.openxmlformats.org/officeDocument/2006/relationships/image" Target="../media/image113.png"/><Relationship Id="rId3" Type="http://schemas.openxmlformats.org/officeDocument/2006/relationships/image" Target="../media/image108.png"/><Relationship Id="rId12" Type="http://schemas.openxmlformats.org/officeDocument/2006/relationships/image" Target="../media/image117.png"/><Relationship Id="rId17" Type="http://schemas.openxmlformats.org/officeDocument/2006/relationships/image" Target="../media/image122.png"/><Relationship Id="rId25" Type="http://schemas.openxmlformats.org/officeDocument/2006/relationships/image" Target="../media/image130.png"/><Relationship Id="rId33" Type="http://schemas.openxmlformats.org/officeDocument/2006/relationships/image" Target="../media/image138.png"/><Relationship Id="rId38" Type="http://schemas.openxmlformats.org/officeDocument/2006/relationships/image" Target="../media/image143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8.png"/><Relationship Id="rId18" Type="http://schemas.openxmlformats.org/officeDocument/2006/relationships/image" Target="../media/image163.png"/><Relationship Id="rId26" Type="http://schemas.openxmlformats.org/officeDocument/2006/relationships/image" Target="../media/image171.png"/><Relationship Id="rId39" Type="http://schemas.openxmlformats.org/officeDocument/2006/relationships/image" Target="../media/image184.png"/><Relationship Id="rId21" Type="http://schemas.openxmlformats.org/officeDocument/2006/relationships/image" Target="../media/image166.png"/><Relationship Id="rId34" Type="http://schemas.openxmlformats.org/officeDocument/2006/relationships/image" Target="../media/image179.png"/><Relationship Id="rId42" Type="http://schemas.openxmlformats.org/officeDocument/2006/relationships/image" Target="../media/image187.png"/><Relationship Id="rId47" Type="http://schemas.openxmlformats.org/officeDocument/2006/relationships/image" Target="../media/image192.png"/><Relationship Id="rId50" Type="http://schemas.openxmlformats.org/officeDocument/2006/relationships/image" Target="../media/image195.png"/><Relationship Id="rId55" Type="http://schemas.openxmlformats.org/officeDocument/2006/relationships/image" Target="../media/image200.png"/><Relationship Id="rId7" Type="http://schemas.openxmlformats.org/officeDocument/2006/relationships/image" Target="../media/image152.png"/><Relationship Id="rId2" Type="http://schemas.openxmlformats.org/officeDocument/2006/relationships/image" Target="../media/image147.png"/><Relationship Id="rId16" Type="http://schemas.openxmlformats.org/officeDocument/2006/relationships/image" Target="../media/image161.png"/><Relationship Id="rId29" Type="http://schemas.openxmlformats.org/officeDocument/2006/relationships/image" Target="../media/image174.png"/><Relationship Id="rId11" Type="http://schemas.openxmlformats.org/officeDocument/2006/relationships/image" Target="../media/image156.png"/><Relationship Id="rId24" Type="http://schemas.openxmlformats.org/officeDocument/2006/relationships/image" Target="../media/image169.png"/><Relationship Id="rId32" Type="http://schemas.openxmlformats.org/officeDocument/2006/relationships/image" Target="../media/image177.png"/><Relationship Id="rId37" Type="http://schemas.openxmlformats.org/officeDocument/2006/relationships/image" Target="../media/image182.png"/><Relationship Id="rId40" Type="http://schemas.openxmlformats.org/officeDocument/2006/relationships/image" Target="../media/image185.png"/><Relationship Id="rId45" Type="http://schemas.openxmlformats.org/officeDocument/2006/relationships/image" Target="../media/image190.png"/><Relationship Id="rId53" Type="http://schemas.openxmlformats.org/officeDocument/2006/relationships/image" Target="../media/image198.png"/><Relationship Id="rId58" Type="http://schemas.openxmlformats.org/officeDocument/2006/relationships/image" Target="../media/image203.png"/><Relationship Id="rId5" Type="http://schemas.openxmlformats.org/officeDocument/2006/relationships/image" Target="../media/image150.png"/><Relationship Id="rId19" Type="http://schemas.openxmlformats.org/officeDocument/2006/relationships/image" Target="../media/image164.png"/><Relationship Id="rId4" Type="http://schemas.openxmlformats.org/officeDocument/2006/relationships/image" Target="../media/image149.png"/><Relationship Id="rId9" Type="http://schemas.openxmlformats.org/officeDocument/2006/relationships/image" Target="../media/image154.png"/><Relationship Id="rId14" Type="http://schemas.openxmlformats.org/officeDocument/2006/relationships/image" Target="../media/image159.png"/><Relationship Id="rId22" Type="http://schemas.openxmlformats.org/officeDocument/2006/relationships/image" Target="../media/image167.png"/><Relationship Id="rId27" Type="http://schemas.openxmlformats.org/officeDocument/2006/relationships/image" Target="../media/image172.png"/><Relationship Id="rId30" Type="http://schemas.openxmlformats.org/officeDocument/2006/relationships/image" Target="../media/image175.png"/><Relationship Id="rId35" Type="http://schemas.openxmlformats.org/officeDocument/2006/relationships/image" Target="../media/image180.png"/><Relationship Id="rId43" Type="http://schemas.openxmlformats.org/officeDocument/2006/relationships/image" Target="../media/image188.png"/><Relationship Id="rId48" Type="http://schemas.openxmlformats.org/officeDocument/2006/relationships/image" Target="../media/image193.png"/><Relationship Id="rId56" Type="http://schemas.openxmlformats.org/officeDocument/2006/relationships/image" Target="../media/image201.png"/><Relationship Id="rId8" Type="http://schemas.openxmlformats.org/officeDocument/2006/relationships/image" Target="../media/image153.png"/><Relationship Id="rId51" Type="http://schemas.openxmlformats.org/officeDocument/2006/relationships/image" Target="../media/image196.png"/><Relationship Id="rId3" Type="http://schemas.openxmlformats.org/officeDocument/2006/relationships/image" Target="../media/image148.png"/><Relationship Id="rId12" Type="http://schemas.openxmlformats.org/officeDocument/2006/relationships/image" Target="../media/image157.png"/><Relationship Id="rId17" Type="http://schemas.openxmlformats.org/officeDocument/2006/relationships/image" Target="../media/image162.png"/><Relationship Id="rId25" Type="http://schemas.openxmlformats.org/officeDocument/2006/relationships/image" Target="../media/image170.png"/><Relationship Id="rId33" Type="http://schemas.openxmlformats.org/officeDocument/2006/relationships/image" Target="../media/image178.png"/><Relationship Id="rId38" Type="http://schemas.openxmlformats.org/officeDocument/2006/relationships/image" Target="../media/image183.png"/><Relationship Id="rId46" Type="http://schemas.openxmlformats.org/officeDocument/2006/relationships/image" Target="../media/image191.png"/><Relationship Id="rId20" Type="http://schemas.openxmlformats.org/officeDocument/2006/relationships/image" Target="../media/image165.png"/><Relationship Id="rId41" Type="http://schemas.openxmlformats.org/officeDocument/2006/relationships/image" Target="../media/image186.png"/><Relationship Id="rId54" Type="http://schemas.openxmlformats.org/officeDocument/2006/relationships/image" Target="../media/image19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51.png"/><Relationship Id="rId15" Type="http://schemas.openxmlformats.org/officeDocument/2006/relationships/image" Target="../media/image160.png"/><Relationship Id="rId23" Type="http://schemas.openxmlformats.org/officeDocument/2006/relationships/image" Target="../media/image168.png"/><Relationship Id="rId28" Type="http://schemas.openxmlformats.org/officeDocument/2006/relationships/image" Target="../media/image173.png"/><Relationship Id="rId36" Type="http://schemas.openxmlformats.org/officeDocument/2006/relationships/image" Target="../media/image181.png"/><Relationship Id="rId49" Type="http://schemas.openxmlformats.org/officeDocument/2006/relationships/image" Target="../media/image194.png"/><Relationship Id="rId57" Type="http://schemas.openxmlformats.org/officeDocument/2006/relationships/image" Target="../media/image202.png"/><Relationship Id="rId10" Type="http://schemas.openxmlformats.org/officeDocument/2006/relationships/image" Target="../media/image155.png"/><Relationship Id="rId31" Type="http://schemas.openxmlformats.org/officeDocument/2006/relationships/image" Target="../media/image176.png"/><Relationship Id="rId44" Type="http://schemas.openxmlformats.org/officeDocument/2006/relationships/image" Target="../media/image189.png"/><Relationship Id="rId52" Type="http://schemas.openxmlformats.org/officeDocument/2006/relationships/image" Target="../media/image1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8CAFD2-8C3F-EBD9-B299-615C8CD16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89" y="2167018"/>
            <a:ext cx="8919221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194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A29184-06D7-BCA5-CFD5-E6909DB341DE}"/>
              </a:ext>
            </a:extLst>
          </p:cNvPr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number is represented?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How many tens are there in 100?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200?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400?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420?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hundreds are there in 4,200?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AD32260-21F3-881D-3C58-28AA68232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182702"/>
              </p:ext>
            </p:extLst>
          </p:nvPr>
        </p:nvGraphicFramePr>
        <p:xfrm>
          <a:off x="1175939" y="854124"/>
          <a:ext cx="5516228" cy="201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9057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EC476AC-3DC6-696D-E3C7-97C1CB1DB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476" y="1232798"/>
            <a:ext cx="590533" cy="5759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F37CAC-0E85-2568-5DB3-4B295BBC1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5329" y="1232798"/>
            <a:ext cx="590533" cy="5759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F365DDA-5EF0-53E0-DC90-ECC4E23554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5561" y="1232798"/>
            <a:ext cx="590533" cy="5759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97D96E6-2D96-423D-5A28-C13704774A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210" y="1232798"/>
            <a:ext cx="590533" cy="5759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E5299B3-11FB-4D61-ECEC-93509EB81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1856" y="1232798"/>
            <a:ext cx="590533" cy="5759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EFCED16-2D8A-843D-9561-EF426A4038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5714" y="1743652"/>
            <a:ext cx="590533" cy="5759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05525A0-EF6E-7892-6AD4-52BBC03099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836" y="1743652"/>
            <a:ext cx="590533" cy="57598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9742F0F-3FDF-565C-0B4D-82B001334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166" y="1232798"/>
            <a:ext cx="590533" cy="57598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12AD969-6129-859D-6F97-A8F6F333D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836" y="2254506"/>
            <a:ext cx="590533" cy="5759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F6008C0-99F5-1D7E-DD6B-67B75694B5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166" y="1743652"/>
            <a:ext cx="590533" cy="57598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45ACB93-0511-1AF7-01AB-685F96A4E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384" y="1232798"/>
            <a:ext cx="590533" cy="57598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78A9453-9F3E-6C99-DD26-35D8C2F1A0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069" y="1743652"/>
            <a:ext cx="590533" cy="57598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80E671F-5E14-898F-F4A3-FA17BA495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505" y="1743652"/>
            <a:ext cx="590533" cy="57598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2F1102E-34FD-2EA3-8EF8-7362D6305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505" y="1232798"/>
            <a:ext cx="590533" cy="5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991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DB9512A9-7108-E0AD-BB5E-9236321169B7}"/>
              </a:ext>
            </a:extLst>
          </p:cNvPr>
          <p:cNvSpPr txBox="1"/>
          <p:nvPr/>
        </p:nvSpPr>
        <p:spPr>
          <a:xfrm>
            <a:off x="695550" y="334776"/>
            <a:ext cx="74974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number is represented?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How many tens are there in 100?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200?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400?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tens are there in 420?</a:t>
            </a:r>
          </a:p>
          <a:p>
            <a:pPr marL="357188"/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hundreds are there in 4,200?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C666DA2E-E971-80E6-A78D-A6C67777F470}"/>
              </a:ext>
            </a:extLst>
          </p:cNvPr>
          <p:cNvGraphicFramePr>
            <a:graphicFrameLocks noGrp="1"/>
          </p:cNvGraphicFramePr>
          <p:nvPr/>
        </p:nvGraphicFramePr>
        <p:xfrm>
          <a:off x="1175939" y="854124"/>
          <a:ext cx="5516228" cy="201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9057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379057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89CC43BE-6183-B59D-1321-CD7FAFEFF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476" y="1232798"/>
            <a:ext cx="590533" cy="5759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0BD4237-55EB-740A-3CE6-618367CDD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5329" y="1232798"/>
            <a:ext cx="590533" cy="5759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9ED0045-B354-5017-3E09-F54D5FA5A9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5561" y="1232798"/>
            <a:ext cx="590533" cy="5759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BCA1913-BDA3-CFF1-11EA-3ACDBB7E7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8210" y="1232798"/>
            <a:ext cx="590533" cy="5759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B1E5C82-763E-D7AE-1E3F-F38BFE249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1856" y="1232798"/>
            <a:ext cx="590533" cy="5759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ABA113E-2F9E-9C2B-360F-E907C4924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5714" y="1743652"/>
            <a:ext cx="590533" cy="5759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9EA7D79-B253-9487-9D2F-B076943F80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836" y="1743652"/>
            <a:ext cx="590533" cy="5759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AC1A726-85E8-ABE0-DD3D-C8B4F15559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166" y="1232798"/>
            <a:ext cx="590533" cy="57598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F189885-C2B7-B7DA-452B-51B688E015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0836" y="2254506"/>
            <a:ext cx="590533" cy="57598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F3458FE-674F-CFF1-B44C-072E88A2C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166" y="1743652"/>
            <a:ext cx="590533" cy="5759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9BA36B8-A74C-3061-EF44-213075DF9A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384" y="1232798"/>
            <a:ext cx="590533" cy="57598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64F1AB8-206E-170E-5631-43057CEC1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069" y="1743652"/>
            <a:ext cx="590533" cy="57598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3411E6F-29D2-2EDF-2192-C9C52F99D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505" y="1743652"/>
            <a:ext cx="590533" cy="57598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54EC2DC-CA3E-28AF-8AC5-D869B3591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505" y="1232798"/>
            <a:ext cx="590533" cy="575988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5CFAE6A-67B8-D321-B631-E41061DE0C7C}"/>
              </a:ext>
            </a:extLst>
          </p:cNvPr>
          <p:cNvSpPr txBox="1"/>
          <p:nvPr/>
        </p:nvSpPr>
        <p:spPr>
          <a:xfrm>
            <a:off x="5800084" y="354800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3,524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1E370F6-E0BA-255B-1F9C-E0E44608EE3A}"/>
              </a:ext>
            </a:extLst>
          </p:cNvPr>
          <p:cNvSpPr txBox="1"/>
          <p:nvPr/>
        </p:nvSpPr>
        <p:spPr>
          <a:xfrm>
            <a:off x="6240512" y="2900659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FA3B6FC-6A6D-3EE9-5EC0-6D5AC2266A2F}"/>
              </a:ext>
            </a:extLst>
          </p:cNvPr>
          <p:cNvSpPr txBox="1"/>
          <p:nvPr/>
        </p:nvSpPr>
        <p:spPr>
          <a:xfrm>
            <a:off x="6240512" y="3536467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3F5DDE7-84F1-F3FC-95EB-8EE891A90355}"/>
              </a:ext>
            </a:extLst>
          </p:cNvPr>
          <p:cNvSpPr txBox="1"/>
          <p:nvPr/>
        </p:nvSpPr>
        <p:spPr>
          <a:xfrm>
            <a:off x="6240512" y="4172275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FF35652-58EF-BFA8-B9B8-5119098990E1}"/>
              </a:ext>
            </a:extLst>
          </p:cNvPr>
          <p:cNvSpPr txBox="1"/>
          <p:nvPr/>
        </p:nvSpPr>
        <p:spPr>
          <a:xfrm>
            <a:off x="6240512" y="4808084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42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A5FF05F-2844-4AEA-3298-9B33B77D7961}"/>
              </a:ext>
            </a:extLst>
          </p:cNvPr>
          <p:cNvSpPr txBox="1"/>
          <p:nvPr/>
        </p:nvSpPr>
        <p:spPr>
          <a:xfrm>
            <a:off x="7219123" y="5446371"/>
            <a:ext cx="19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42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83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061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8C63761-D5BF-8FBF-ED5A-084AFFF49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548187"/>
              </p:ext>
            </p:extLst>
          </p:nvPr>
        </p:nvGraphicFramePr>
        <p:xfrm>
          <a:off x="827088" y="875155"/>
          <a:ext cx="7201936" cy="25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484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212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3EE3213-CDD8-E164-291B-B0802ECBCF92}"/>
              </a:ext>
            </a:extLst>
          </p:cNvPr>
          <p:cNvSpPr txBox="1"/>
          <p:nvPr/>
        </p:nvSpPr>
        <p:spPr>
          <a:xfrm>
            <a:off x="827088" y="3858183"/>
            <a:ext cx="7386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		</a:t>
            </a:r>
            <a:r>
              <a:rPr lang="en-GB" sz="2800" dirty="0"/>
              <a:t> is equal to </a:t>
            </a:r>
            <a:r>
              <a:rPr lang="en-GB" sz="2800" u="sng" dirty="0"/>
              <a:t>	   </a:t>
            </a:r>
            <a:r>
              <a:rPr lang="en-GB" sz="2800" dirty="0"/>
              <a:t> thousands, </a:t>
            </a:r>
            <a:r>
              <a:rPr lang="en-GB" sz="2800" u="sng" dirty="0"/>
              <a:t>	 </a:t>
            </a:r>
            <a:r>
              <a:rPr lang="en-GB" sz="2800" dirty="0"/>
              <a:t> hundreds, </a:t>
            </a:r>
          </a:p>
          <a:p>
            <a:r>
              <a:rPr lang="en-GB" sz="2800" u="sng" dirty="0"/>
              <a:t>	</a:t>
            </a:r>
            <a:r>
              <a:rPr lang="en-GB" sz="2800" dirty="0"/>
              <a:t> tens and </a:t>
            </a:r>
            <a:r>
              <a:rPr lang="en-GB" sz="2800" u="sng" dirty="0"/>
              <a:t>	</a:t>
            </a:r>
            <a:r>
              <a:rPr lang="en-GB" sz="2800" dirty="0"/>
              <a:t> ones.</a:t>
            </a:r>
            <a:endParaRPr lang="en-GB" sz="2800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EA7C32-1CD6-2137-7999-326D3EBFD6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6560" y="608655"/>
            <a:ext cx="815367" cy="7952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E6C42C-1711-34EC-91AE-6099680A9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443" y="925680"/>
            <a:ext cx="815367" cy="7952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BFAF86-62AF-4640-EC4D-F107C749C1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0520" y="1034533"/>
            <a:ext cx="815367" cy="7952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9723CB-F30A-CCA4-A258-00AAECA2B4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904" y="788545"/>
            <a:ext cx="815367" cy="7952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1AF87E-ED83-CA55-50A6-B789C76131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808" y="1403939"/>
            <a:ext cx="815367" cy="7952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A48CCA-47C7-A46A-A2FA-6BD19A92DD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6744" y="1556339"/>
            <a:ext cx="815367" cy="795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D75A0A6-FE74-FBCF-9D22-5B8F71C7B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5769" y="1801581"/>
            <a:ext cx="815367" cy="7952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38F556-F960-3DD4-F8B5-83BD4A0FC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0603" y="394451"/>
            <a:ext cx="815367" cy="7952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AE118F-2408-76F1-EB4C-07C94A1D8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5851" y="1250427"/>
            <a:ext cx="815367" cy="7952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D1AA6F2-591C-A5D8-DE49-7CF77BB76F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535" y="587859"/>
            <a:ext cx="815367" cy="7952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F00CDE-6029-0FA4-05CD-3C02D240B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571" y="1636226"/>
            <a:ext cx="815367" cy="79528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8382BA-35DD-9308-1D76-ABE38E408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7227" y="1231101"/>
            <a:ext cx="815367" cy="7952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186740-B39A-B8D3-5AA6-078D4B8A8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6199" y="1552126"/>
            <a:ext cx="815367" cy="79528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AECFCB-5368-808F-F5A4-5C92A62929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1691" y="782989"/>
            <a:ext cx="815367" cy="79528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1BFEE43-8441-7D97-7C5F-EB06E9DBC1C2}"/>
              </a:ext>
            </a:extLst>
          </p:cNvPr>
          <p:cNvSpPr txBox="1"/>
          <p:nvPr/>
        </p:nvSpPr>
        <p:spPr>
          <a:xfrm>
            <a:off x="835989" y="3841326"/>
            <a:ext cx="1044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3,524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D2A3B4D-86DE-9035-3451-F0B45ABE68A1}"/>
              </a:ext>
            </a:extLst>
          </p:cNvPr>
          <p:cNvSpPr txBox="1"/>
          <p:nvPr/>
        </p:nvSpPr>
        <p:spPr>
          <a:xfrm>
            <a:off x="3471478" y="3841326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77F5A65-AFBF-2603-6C18-2AACBF944B93}"/>
              </a:ext>
            </a:extLst>
          </p:cNvPr>
          <p:cNvSpPr txBox="1"/>
          <p:nvPr/>
        </p:nvSpPr>
        <p:spPr>
          <a:xfrm>
            <a:off x="5599361" y="3837039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874AC1-08A7-B36A-C934-08172A062DC4}"/>
              </a:ext>
            </a:extLst>
          </p:cNvPr>
          <p:cNvSpPr txBox="1"/>
          <p:nvPr/>
        </p:nvSpPr>
        <p:spPr>
          <a:xfrm>
            <a:off x="929969" y="4289070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5233C93-8C88-D77A-FA25-045A44B84540}"/>
              </a:ext>
            </a:extLst>
          </p:cNvPr>
          <p:cNvSpPr txBox="1"/>
          <p:nvPr/>
        </p:nvSpPr>
        <p:spPr>
          <a:xfrm>
            <a:off x="2767094" y="4289070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8615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01198 0.0706 " pathEditMode="relative" rAng="0" ptsTypes="AA">
                                      <p:cBhvr>
                                        <p:cTn id="8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3519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-0.01372 -0.01991 " pathEditMode="relative" rAng="0" ptsTypes="AA">
                                      <p:cBhvr>
                                        <p:cTn id="9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-995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-0.10313 0.05764 " pathEditMode="relative" rAng="0" ptsTypes="AA">
                                      <p:cBhvr>
                                        <p:cTn id="9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56" y="287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00799 0.02986 " pathEditMode="relative" rAng="0" ptsTypes="AA">
                                      <p:cBhvr>
                                        <p:cTn id="9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148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04462 0.12084 " pathEditMode="relative" rAng="0" ptsTypes="AA">
                                      <p:cBhvr>
                                        <p:cTn id="9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6042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0.01997 0.12569 " pathEditMode="relative" rAng="0" ptsTypes="AA">
                                      <p:cBhvr>
                                        <p:cTn id="9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6273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-0.10591 0.1 " pathEditMode="relative" rAng="0" ptsTypes="AA">
                                      <p:cBhvr>
                                        <p:cTn id="10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95" y="5000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0625 0.1993 " pathEditMode="relative" rAng="0" ptsTypes="AA">
                                      <p:cBhvr>
                                        <p:cTn id="10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9954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04028 0.05186 " pathEditMode="relative" rAng="0" ptsTypes="AA">
                                      <p:cBhvr>
                                        <p:cTn id="10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2593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2222E-6 L -0.00868 -0.05023 " pathEditMode="relative" rAng="0" ptsTypes="AA">
                                      <p:cBhvr>
                                        <p:cTn id="10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-2523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03889 0.09815 " pathEditMode="relative" rAng="0" ptsTypes="AA">
                                      <p:cBhvr>
                                        <p:cTn id="10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4907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7518 0.11018 " pathEditMode="relative" rAng="0" ptsTypes="AA">
                                      <p:cBhvr>
                                        <p:cTn id="1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5509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08177 0.06343 " pathEditMode="relative" rAng="0" ptsTypes="AA">
                                      <p:cBhvr>
                                        <p:cTn id="11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0" y="3171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0375 0.07431 " pathEditMode="relative" rAng="0" ptsTypes="AA">
                                      <p:cBhvr>
                                        <p:cTn id="1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  <p:bldP spid="46" grpId="0"/>
      <p:bldP spid="47" grpId="0"/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2E5F127-1608-AD1A-06CD-D322F12E3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693" y="5327966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B6868D2-28C1-411E-DA6C-25D7A159454C}"/>
              </a:ext>
            </a:extLst>
          </p:cNvPr>
          <p:cNvSpPr txBox="1"/>
          <p:nvPr/>
        </p:nvSpPr>
        <p:spPr>
          <a:xfrm>
            <a:off x="5679537" y="5470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02E0FA-F147-AD2E-9CE9-59B7B9297B8A}"/>
              </a:ext>
            </a:extLst>
          </p:cNvPr>
          <p:cNvSpPr txBox="1"/>
          <p:nvPr/>
        </p:nvSpPr>
        <p:spPr>
          <a:xfrm>
            <a:off x="667512" y="3858183"/>
            <a:ext cx="76763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		</a:t>
            </a:r>
            <a:r>
              <a:rPr lang="en-GB" sz="2800" dirty="0"/>
              <a:t> is equal to </a:t>
            </a:r>
            <a:r>
              <a:rPr lang="en-GB" sz="2800" u="sng" dirty="0"/>
              <a:t>	   </a:t>
            </a:r>
            <a:r>
              <a:rPr lang="en-GB" sz="2800" dirty="0"/>
              <a:t> ten-thousands, </a:t>
            </a:r>
            <a:r>
              <a:rPr lang="en-GB" sz="2800" u="sng" dirty="0"/>
              <a:t>	   </a:t>
            </a:r>
            <a:r>
              <a:rPr lang="en-GB" sz="2800" dirty="0"/>
              <a:t> thousand, </a:t>
            </a:r>
            <a:r>
              <a:rPr lang="en-GB" sz="2800" u="sng" dirty="0"/>
              <a:t>	</a:t>
            </a:r>
            <a:r>
              <a:rPr lang="en-GB" sz="2800" dirty="0"/>
              <a:t> hundreds, </a:t>
            </a:r>
            <a:r>
              <a:rPr lang="en-GB" sz="2800" u="sng" dirty="0"/>
              <a:t>	   </a:t>
            </a:r>
            <a:r>
              <a:rPr lang="en-GB" sz="2800" dirty="0"/>
              <a:t> tens and </a:t>
            </a:r>
            <a:r>
              <a:rPr lang="en-GB" sz="2800" u="sng" dirty="0"/>
              <a:t>	   </a:t>
            </a:r>
            <a:r>
              <a:rPr lang="en-GB" sz="2800" dirty="0"/>
              <a:t> ones.</a:t>
            </a:r>
            <a:endParaRPr lang="en-GB" sz="2800" u="sng" dirty="0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B5C4672-4928-3391-23AE-DBADCB6AD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44288"/>
              </p:ext>
            </p:extLst>
          </p:nvPr>
        </p:nvGraphicFramePr>
        <p:xfrm>
          <a:off x="827088" y="771468"/>
          <a:ext cx="7205664" cy="244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0944">
                  <a:extLst>
                    <a:ext uri="{9D8B030D-6E8A-4147-A177-3AD203B41FA5}">
                      <a16:colId xmlns:a16="http://schemas.microsoft.com/office/drawing/2014/main" val="198304605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2943644810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/>
                        <a:t>HTh</a:t>
                      </a:r>
                      <a:endParaRPr lang="en-GB" sz="20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/>
                        <a:t>TTh</a:t>
                      </a:r>
                      <a:endParaRPr lang="en-GB" sz="20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B7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205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576FE82A-C0AD-B372-DEE2-FDE05F01FE15}"/>
              </a:ext>
            </a:extLst>
          </p:cNvPr>
          <p:cNvSpPr txBox="1"/>
          <p:nvPr/>
        </p:nvSpPr>
        <p:spPr>
          <a:xfrm>
            <a:off x="612619" y="3841326"/>
            <a:ext cx="1223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21,067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F300807-4A28-4B5A-0A13-2F6A1425DFD9}"/>
              </a:ext>
            </a:extLst>
          </p:cNvPr>
          <p:cNvSpPr txBox="1"/>
          <p:nvPr/>
        </p:nvSpPr>
        <p:spPr>
          <a:xfrm>
            <a:off x="3312728" y="3841326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072D42-6E58-42E0-3D96-907166E22904}"/>
              </a:ext>
            </a:extLst>
          </p:cNvPr>
          <p:cNvSpPr txBox="1"/>
          <p:nvPr/>
        </p:nvSpPr>
        <p:spPr>
          <a:xfrm>
            <a:off x="6050211" y="3837039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7F3254-555B-68D6-C103-578CA336DCC3}"/>
              </a:ext>
            </a:extLst>
          </p:cNvPr>
          <p:cNvSpPr txBox="1"/>
          <p:nvPr/>
        </p:nvSpPr>
        <p:spPr>
          <a:xfrm>
            <a:off x="822019" y="4289070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309533E-1149-E5F0-F16D-BDE81044F6EA}"/>
              </a:ext>
            </a:extLst>
          </p:cNvPr>
          <p:cNvSpPr txBox="1"/>
          <p:nvPr/>
        </p:nvSpPr>
        <p:spPr>
          <a:xfrm>
            <a:off x="2836944" y="4289070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2346BF-4671-DDA7-23C8-1BA112377C73}"/>
              </a:ext>
            </a:extLst>
          </p:cNvPr>
          <p:cNvSpPr txBox="1"/>
          <p:nvPr/>
        </p:nvSpPr>
        <p:spPr>
          <a:xfrm>
            <a:off x="4692197" y="4285298"/>
            <a:ext cx="449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01F0203-4C74-B3EB-95D7-92E482B0D063}"/>
              </a:ext>
            </a:extLst>
          </p:cNvPr>
          <p:cNvSpPr/>
          <p:nvPr/>
        </p:nvSpPr>
        <p:spPr>
          <a:xfrm>
            <a:off x="3669277" y="1272150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6CC3B51-4D18-5AF2-C942-D15F29D2AE6F}"/>
              </a:ext>
            </a:extLst>
          </p:cNvPr>
          <p:cNvSpPr/>
          <p:nvPr/>
        </p:nvSpPr>
        <p:spPr>
          <a:xfrm>
            <a:off x="2300757" y="1273874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8C14EDD-8272-E15B-D83B-8A062BF980BD}"/>
              </a:ext>
            </a:extLst>
          </p:cNvPr>
          <p:cNvSpPr/>
          <p:nvPr/>
        </p:nvSpPr>
        <p:spPr>
          <a:xfrm>
            <a:off x="6922087" y="1265145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443FFE2-D3F0-98B9-3FD3-A15757F39742}"/>
              </a:ext>
            </a:extLst>
          </p:cNvPr>
          <p:cNvSpPr/>
          <p:nvPr/>
        </p:nvSpPr>
        <p:spPr>
          <a:xfrm>
            <a:off x="7253810" y="1266869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C6458A7-0A11-00C7-2AAA-8E60A5865A43}"/>
              </a:ext>
            </a:extLst>
          </p:cNvPr>
          <p:cNvSpPr/>
          <p:nvPr/>
        </p:nvSpPr>
        <p:spPr>
          <a:xfrm>
            <a:off x="7585533" y="1266869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9CCB441-848A-E5F1-4DBB-75B9A930DA7B}"/>
              </a:ext>
            </a:extLst>
          </p:cNvPr>
          <p:cNvSpPr/>
          <p:nvPr/>
        </p:nvSpPr>
        <p:spPr>
          <a:xfrm>
            <a:off x="6922087" y="1597872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869AEE4-B212-D48F-BA7C-9384320478C0}"/>
              </a:ext>
            </a:extLst>
          </p:cNvPr>
          <p:cNvSpPr/>
          <p:nvPr/>
        </p:nvSpPr>
        <p:spPr>
          <a:xfrm>
            <a:off x="7253810" y="1599596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94ABDC2-B723-8706-52BC-8B42B695FC77}"/>
              </a:ext>
            </a:extLst>
          </p:cNvPr>
          <p:cNvSpPr/>
          <p:nvPr/>
        </p:nvSpPr>
        <p:spPr>
          <a:xfrm>
            <a:off x="7585533" y="1599596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833CCCB5-FE07-9499-2A23-D7E9858C83B1}"/>
              </a:ext>
            </a:extLst>
          </p:cNvPr>
          <p:cNvSpPr/>
          <p:nvPr/>
        </p:nvSpPr>
        <p:spPr>
          <a:xfrm>
            <a:off x="6923811" y="1928875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3F3A7B6-5197-4BB6-253A-730517FA5AB6}"/>
              </a:ext>
            </a:extLst>
          </p:cNvPr>
          <p:cNvSpPr/>
          <p:nvPr/>
        </p:nvSpPr>
        <p:spPr>
          <a:xfrm>
            <a:off x="5769467" y="1266869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A5E8C61-FB0C-7544-9520-A63F6E125316}"/>
              </a:ext>
            </a:extLst>
          </p:cNvPr>
          <p:cNvSpPr/>
          <p:nvPr/>
        </p:nvSpPr>
        <p:spPr>
          <a:xfrm>
            <a:off x="6101190" y="1268593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823260A4-C0AF-1454-6FDC-50A0066F6BE9}"/>
              </a:ext>
            </a:extLst>
          </p:cNvPr>
          <p:cNvSpPr/>
          <p:nvPr/>
        </p:nvSpPr>
        <p:spPr>
          <a:xfrm>
            <a:off x="6432913" y="1268593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3BE9F76-AB7E-F213-56F7-2313B9D5F58B}"/>
              </a:ext>
            </a:extLst>
          </p:cNvPr>
          <p:cNvSpPr/>
          <p:nvPr/>
        </p:nvSpPr>
        <p:spPr>
          <a:xfrm>
            <a:off x="5769467" y="1599596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B2BF16B-1875-437E-1923-440412ACD166}"/>
              </a:ext>
            </a:extLst>
          </p:cNvPr>
          <p:cNvSpPr/>
          <p:nvPr/>
        </p:nvSpPr>
        <p:spPr>
          <a:xfrm>
            <a:off x="6101190" y="1601320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774ACC1-0517-5607-35E9-A3913C62828C}"/>
              </a:ext>
            </a:extLst>
          </p:cNvPr>
          <p:cNvSpPr/>
          <p:nvPr/>
        </p:nvSpPr>
        <p:spPr>
          <a:xfrm>
            <a:off x="6432913" y="1601320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172965D-01C2-C5D9-DE73-7F0D0D49CCE3}"/>
              </a:ext>
            </a:extLst>
          </p:cNvPr>
          <p:cNvSpPr/>
          <p:nvPr/>
        </p:nvSpPr>
        <p:spPr>
          <a:xfrm>
            <a:off x="2642930" y="1273874"/>
            <a:ext cx="301352" cy="301352"/>
          </a:xfrm>
          <a:prstGeom prst="ellipse">
            <a:avLst/>
          </a:prstGeom>
          <a:solidFill>
            <a:srgbClr val="68747B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AD3AD37B-75DC-A23A-7482-6FFE885D5820}"/>
              </a:ext>
            </a:extLst>
          </p:cNvPr>
          <p:cNvSpPr/>
          <p:nvPr/>
        </p:nvSpPr>
        <p:spPr>
          <a:xfrm>
            <a:off x="4439369" y="771468"/>
            <a:ext cx="1193081" cy="2448240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952C6C1-2889-359E-3BC3-F48098240A92}"/>
                  </a:ext>
                </a:extLst>
              </p:cNvPr>
              <p:cNvSpPr txBox="1"/>
              <p:nvPr/>
            </p:nvSpPr>
            <p:spPr>
              <a:xfrm>
                <a:off x="667512" y="498000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21,067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D952C6C1-2889-359E-3BC3-F48098240A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980000"/>
                <a:ext cx="7676388" cy="523220"/>
              </a:xfrm>
              <a:prstGeom prst="rect">
                <a:avLst/>
              </a:prstGeom>
              <a:blipFill>
                <a:blip r:embed="rId3"/>
                <a:stretch>
                  <a:fillRect l="-166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8686A027-087D-2658-CAA2-C49284FAC05A}"/>
              </a:ext>
            </a:extLst>
          </p:cNvPr>
          <p:cNvSpPr txBox="1"/>
          <p:nvPr/>
        </p:nvSpPr>
        <p:spPr>
          <a:xfrm>
            <a:off x="2184219" y="4960799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20,000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74B8954-4D28-A05D-7AB2-2C444BE73699}"/>
              </a:ext>
            </a:extLst>
          </p:cNvPr>
          <p:cNvSpPr txBox="1"/>
          <p:nvPr/>
        </p:nvSpPr>
        <p:spPr>
          <a:xfrm>
            <a:off x="3720205" y="4947435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AC5ED03-09CA-C30C-24EC-0F90183E3BBB}"/>
              </a:ext>
            </a:extLst>
          </p:cNvPr>
          <p:cNvSpPr txBox="1"/>
          <p:nvPr/>
        </p:nvSpPr>
        <p:spPr>
          <a:xfrm>
            <a:off x="5314199" y="496580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39015EB-CD20-F494-0F6D-D837FA9D9864}"/>
              </a:ext>
            </a:extLst>
          </p:cNvPr>
          <p:cNvSpPr txBox="1"/>
          <p:nvPr/>
        </p:nvSpPr>
        <p:spPr>
          <a:xfrm>
            <a:off x="6688233" y="496580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32956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1" grpId="1" animBg="1"/>
      <p:bldP spid="52" grpId="0"/>
      <p:bldP spid="53" grpId="0"/>
      <p:bldP spid="54" grpId="0"/>
      <p:bldP spid="55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A58AB105-5E12-1397-1AE3-4988224CA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837321"/>
              </p:ext>
            </p:extLst>
          </p:nvPr>
        </p:nvGraphicFramePr>
        <p:xfrm>
          <a:off x="827088" y="1279468"/>
          <a:ext cx="7205664" cy="1764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0944">
                  <a:extLst>
                    <a:ext uri="{9D8B030D-6E8A-4147-A177-3AD203B41FA5}">
                      <a16:colId xmlns:a16="http://schemas.microsoft.com/office/drawing/2014/main" val="198304605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2943644810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200944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/>
                        <a:t>HTh</a:t>
                      </a:r>
                      <a:endParaRPr lang="en-GB" sz="20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/>
                        <a:t>TTh</a:t>
                      </a:r>
                      <a:endParaRPr lang="en-GB" sz="20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B7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1368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AE5BECE3-EEA9-5CB3-2483-257602E1A5AE}"/>
              </a:ext>
            </a:extLst>
          </p:cNvPr>
          <p:cNvSpPr txBox="1"/>
          <p:nvPr/>
        </p:nvSpPr>
        <p:spPr>
          <a:xfrm>
            <a:off x="680212" y="3529717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value of the first digit?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2FF5B39-B464-3FDE-2643-2573CC120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693" y="5327966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E48631E-F255-95DA-DDF2-E7F2EC85EB8B}"/>
              </a:ext>
            </a:extLst>
          </p:cNvPr>
          <p:cNvSpPr txBox="1"/>
          <p:nvPr/>
        </p:nvSpPr>
        <p:spPr>
          <a:xfrm>
            <a:off x="5679537" y="5470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92F0CFE-CEFF-2681-3BDD-429979CCA7F5}"/>
              </a:ext>
            </a:extLst>
          </p:cNvPr>
          <p:cNvSpPr txBox="1"/>
          <p:nvPr/>
        </p:nvSpPr>
        <p:spPr>
          <a:xfrm>
            <a:off x="3588511" y="565887"/>
            <a:ext cx="1544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620,913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C6A4381-3490-25DB-12C8-04E0F1850148}"/>
              </a:ext>
            </a:extLst>
          </p:cNvPr>
          <p:cNvSpPr txBox="1"/>
          <p:nvPr/>
        </p:nvSpPr>
        <p:spPr>
          <a:xfrm>
            <a:off x="3584674" y="558221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9BA7D46-E563-B2A8-8946-644A1352AEB3}"/>
              </a:ext>
            </a:extLst>
          </p:cNvPr>
          <p:cNvSpPr txBox="1"/>
          <p:nvPr/>
        </p:nvSpPr>
        <p:spPr>
          <a:xfrm>
            <a:off x="3794279" y="564989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A8DE4A-5D5F-9D37-AAFC-12CA85FC1E84}"/>
              </a:ext>
            </a:extLst>
          </p:cNvPr>
          <p:cNvSpPr txBox="1"/>
          <p:nvPr/>
        </p:nvSpPr>
        <p:spPr>
          <a:xfrm>
            <a:off x="4000980" y="564571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062C56-CF1A-352D-B249-2DB7E0A8A2CE}"/>
              </a:ext>
            </a:extLst>
          </p:cNvPr>
          <p:cNvSpPr txBox="1"/>
          <p:nvPr/>
        </p:nvSpPr>
        <p:spPr>
          <a:xfrm>
            <a:off x="4310816" y="564989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B4FA32E-CCF7-A570-D5DC-D2ABBFA48060}"/>
              </a:ext>
            </a:extLst>
          </p:cNvPr>
          <p:cNvSpPr txBox="1"/>
          <p:nvPr/>
        </p:nvSpPr>
        <p:spPr>
          <a:xfrm>
            <a:off x="4513339" y="565726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97220AE-DC27-7E28-BD36-42F93B53A2E2}"/>
              </a:ext>
            </a:extLst>
          </p:cNvPr>
          <p:cNvSpPr txBox="1"/>
          <p:nvPr/>
        </p:nvSpPr>
        <p:spPr>
          <a:xfrm>
            <a:off x="4720040" y="564571"/>
            <a:ext cx="361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87821A8-19D3-EB12-B71D-7AF0892CF80A}"/>
              </a:ext>
            </a:extLst>
          </p:cNvPr>
          <p:cNvSpPr txBox="1"/>
          <p:nvPr/>
        </p:nvSpPr>
        <p:spPr>
          <a:xfrm>
            <a:off x="680212" y="4705356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value of the third digit?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384905-987D-ADEE-B305-B678C4805045}"/>
              </a:ext>
            </a:extLst>
          </p:cNvPr>
          <p:cNvSpPr txBox="1"/>
          <p:nvPr/>
        </p:nvSpPr>
        <p:spPr>
          <a:xfrm>
            <a:off x="680212" y="4117537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is the value the digit 9?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00F07BB-1C5A-7E1E-EB92-6F4E60EE7DBA}"/>
              </a:ext>
            </a:extLst>
          </p:cNvPr>
          <p:cNvSpPr txBox="1"/>
          <p:nvPr/>
        </p:nvSpPr>
        <p:spPr>
          <a:xfrm>
            <a:off x="6185713" y="3529716"/>
            <a:ext cx="2381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600,000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E5CA5B2-B687-22DF-2BFA-A331B50025B7}"/>
              </a:ext>
            </a:extLst>
          </p:cNvPr>
          <p:cNvSpPr txBox="1"/>
          <p:nvPr/>
        </p:nvSpPr>
        <p:spPr>
          <a:xfrm>
            <a:off x="5536125" y="4131885"/>
            <a:ext cx="1493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900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DC4BB47-A4F2-22B1-3E2F-086D5069E672}"/>
              </a:ext>
            </a:extLst>
          </p:cNvPr>
          <p:cNvSpPr txBox="1"/>
          <p:nvPr/>
        </p:nvSpPr>
        <p:spPr>
          <a:xfrm>
            <a:off x="6346020" y="4696660"/>
            <a:ext cx="1493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77559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-0.25851 0.21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10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-0.14514 0.2122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57" y="1060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03628 0.2122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1060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05885 0.2122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1060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0.16892 0.2122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1060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27934 0.2122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58" y="1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6" grpId="1"/>
      <p:bldP spid="16" grpId="2"/>
      <p:bldP spid="16" grpId="3"/>
      <p:bldP spid="18" grpId="0"/>
      <p:bldP spid="18" grpId="1"/>
      <p:bldP spid="18" grpId="2"/>
      <p:bldP spid="19" grpId="0"/>
      <p:bldP spid="19" grpId="1"/>
      <p:bldP spid="20" grpId="0"/>
      <p:bldP spid="20" grpId="1"/>
      <p:bldP spid="20" grpId="2"/>
      <p:bldP spid="21" grpId="0"/>
      <p:bldP spid="21" grpId="1"/>
      <p:bldP spid="21" grpId="2"/>
      <p:bldP spid="22" grpId="0"/>
      <p:bldP spid="22" grpId="1"/>
      <p:bldP spid="23" grpId="0"/>
      <p:bldP spid="23" grpId="1"/>
      <p:bldP spid="24" grpId="0"/>
      <p:bldP spid="25" grpId="0"/>
      <p:bldP spid="26" grpId="0"/>
      <p:bldP spid="27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139CCBC-6807-4137-BEC4-B76AF55E73F0}"/>
              </a:ext>
            </a:extLst>
          </p:cNvPr>
          <p:cNvSpPr txBox="1"/>
          <p:nvPr/>
        </p:nvSpPr>
        <p:spPr>
          <a:xfrm>
            <a:off x="667512" y="264923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Complete the part-whole model.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750EE-895E-B2FC-6A8C-4FFBC85D2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693" y="5327966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EF1A28-BE72-FA0F-78E1-D60F0F2A469A}"/>
              </a:ext>
            </a:extLst>
          </p:cNvPr>
          <p:cNvSpPr txBox="1"/>
          <p:nvPr/>
        </p:nvSpPr>
        <p:spPr>
          <a:xfrm>
            <a:off x="5679537" y="5470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E45D01-9F50-DB1E-9402-7570921F4FE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54875" y="3664910"/>
            <a:ext cx="2030853" cy="203085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C6143DC-2034-52EB-18B5-0001F33E9BB3}"/>
              </a:ext>
            </a:extLst>
          </p:cNvPr>
          <p:cNvGrpSpPr/>
          <p:nvPr/>
        </p:nvGrpSpPr>
        <p:grpSpPr>
          <a:xfrm>
            <a:off x="488216" y="852500"/>
            <a:ext cx="7640083" cy="3264416"/>
            <a:chOff x="1057222" y="1031018"/>
            <a:chExt cx="6444520" cy="2753582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16A0A1F-7F73-0BFD-7502-8E83EE643D62}"/>
                </a:ext>
              </a:extLst>
            </p:cNvPr>
            <p:cNvSpPr/>
            <p:nvPr/>
          </p:nvSpPr>
          <p:spPr>
            <a:xfrm>
              <a:off x="3713107" y="1031018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1648EF7-B23D-BF52-C2D6-9792E378C02C}"/>
                </a:ext>
              </a:extLst>
            </p:cNvPr>
            <p:cNvSpPr/>
            <p:nvPr/>
          </p:nvSpPr>
          <p:spPr>
            <a:xfrm>
              <a:off x="2392351" y="2680597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2E8DB78-E00B-EC3B-E6C0-158F6B5A3A79}"/>
                </a:ext>
              </a:extLst>
            </p:cNvPr>
            <p:cNvSpPr/>
            <p:nvPr/>
          </p:nvSpPr>
          <p:spPr>
            <a:xfrm>
              <a:off x="3727480" y="2680597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1B8BC9E-8500-954E-D77F-05F512919552}"/>
                </a:ext>
              </a:extLst>
            </p:cNvPr>
            <p:cNvSpPr/>
            <p:nvPr/>
          </p:nvSpPr>
          <p:spPr>
            <a:xfrm>
              <a:off x="5062609" y="2680596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3296724-B1B6-207F-222A-FCA352C7B6AE}"/>
                </a:ext>
              </a:extLst>
            </p:cNvPr>
            <p:cNvCxnSpPr>
              <a:cxnSpLocks/>
              <a:endCxn id="8" idx="0"/>
            </p:cNvCxnSpPr>
            <p:nvPr/>
          </p:nvCxnSpPr>
          <p:spPr>
            <a:xfrm flipH="1">
              <a:off x="2944353" y="2052036"/>
              <a:ext cx="1017126" cy="62856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CD113E5-6BEE-9925-27AB-1224998ED84A}"/>
                </a:ext>
              </a:extLst>
            </p:cNvPr>
            <p:cNvCxnSpPr>
              <a:cxnSpLocks/>
              <a:stCxn id="7" idx="4"/>
              <a:endCxn id="9" idx="0"/>
            </p:cNvCxnSpPr>
            <p:nvPr/>
          </p:nvCxnSpPr>
          <p:spPr>
            <a:xfrm>
              <a:off x="4265109" y="2135021"/>
              <a:ext cx="14373" cy="5455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185B0CB-E1B4-EEC8-8C7D-D46BAC285642}"/>
                </a:ext>
              </a:extLst>
            </p:cNvPr>
            <p:cNvCxnSpPr>
              <a:cxnSpLocks/>
              <a:endCxn id="10" idx="0"/>
            </p:cNvCxnSpPr>
            <p:nvPr/>
          </p:nvCxnSpPr>
          <p:spPr>
            <a:xfrm>
              <a:off x="4569781" y="2052036"/>
              <a:ext cx="1044830" cy="6285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FD35C2B-B9F2-8984-BF2F-359B2C5D2F3A}"/>
                </a:ext>
              </a:extLst>
            </p:cNvPr>
            <p:cNvSpPr/>
            <p:nvPr/>
          </p:nvSpPr>
          <p:spPr>
            <a:xfrm>
              <a:off x="1057222" y="2667706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D1154A5-060B-5F7C-BC3C-0182A95653CC}"/>
                </a:ext>
              </a:extLst>
            </p:cNvPr>
            <p:cNvSpPr/>
            <p:nvPr/>
          </p:nvSpPr>
          <p:spPr>
            <a:xfrm>
              <a:off x="6397739" y="2679678"/>
              <a:ext cx="1104003" cy="110400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8425806-B24D-63BF-1116-296F9129FE9C}"/>
                </a:ext>
              </a:extLst>
            </p:cNvPr>
            <p:cNvCxnSpPr>
              <a:cxnSpLocks/>
              <a:endCxn id="14" idx="0"/>
            </p:cNvCxnSpPr>
            <p:nvPr/>
          </p:nvCxnSpPr>
          <p:spPr>
            <a:xfrm flipH="1">
              <a:off x="1609224" y="1826654"/>
              <a:ext cx="2155701" cy="8410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99C96F7-6728-64EB-36CB-56A6BF3B1048}"/>
                </a:ext>
              </a:extLst>
            </p:cNvPr>
            <p:cNvCxnSpPr>
              <a:cxnSpLocks/>
              <a:endCxn id="15" idx="0"/>
            </p:cNvCxnSpPr>
            <p:nvPr/>
          </p:nvCxnSpPr>
          <p:spPr>
            <a:xfrm>
              <a:off x="4779666" y="1789974"/>
              <a:ext cx="2170075" cy="88970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2ADA8153-8FCA-17CD-BD7C-24CE7E1BF870}"/>
              </a:ext>
            </a:extLst>
          </p:cNvPr>
          <p:cNvSpPr txBox="1"/>
          <p:nvPr/>
        </p:nvSpPr>
        <p:spPr>
          <a:xfrm>
            <a:off x="3405240" y="1228208"/>
            <a:ext cx="1798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204,539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9C3AD22-7429-20EC-740C-02A6783ECA3F}"/>
              </a:ext>
            </a:extLst>
          </p:cNvPr>
          <p:cNvSpPr txBox="1"/>
          <p:nvPr/>
        </p:nvSpPr>
        <p:spPr>
          <a:xfrm>
            <a:off x="791041" y="3156930"/>
            <a:ext cx="708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AF7C7F5-5E7F-9A35-72DA-79D1B307B442}"/>
              </a:ext>
            </a:extLst>
          </p:cNvPr>
          <p:cNvSpPr txBox="1"/>
          <p:nvPr/>
        </p:nvSpPr>
        <p:spPr>
          <a:xfrm>
            <a:off x="2376407" y="3156930"/>
            <a:ext cx="708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/>
                </a:solidFill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62379D-4D64-5843-A9E8-8C9B26BFAD55}"/>
              </a:ext>
            </a:extLst>
          </p:cNvPr>
          <p:cNvSpPr txBox="1"/>
          <p:nvPr/>
        </p:nvSpPr>
        <p:spPr>
          <a:xfrm>
            <a:off x="3965413" y="3156930"/>
            <a:ext cx="708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/>
                </a:solidFill>
              </a:rPr>
              <a:t>5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1BB4B4E-4CB0-0D01-EADE-2B13071B47E9}"/>
              </a:ext>
            </a:extLst>
          </p:cNvPr>
          <p:cNvSpPr txBox="1"/>
          <p:nvPr/>
        </p:nvSpPr>
        <p:spPr>
          <a:xfrm>
            <a:off x="5573639" y="3156930"/>
            <a:ext cx="708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/>
                </a:solidFill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0B3F44-7B64-27FD-5E6C-81F3F81D6D36}"/>
              </a:ext>
            </a:extLst>
          </p:cNvPr>
          <p:cNvSpPr txBox="1"/>
          <p:nvPr/>
        </p:nvSpPr>
        <p:spPr>
          <a:xfrm>
            <a:off x="7144684" y="3156930"/>
            <a:ext cx="708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/>
                </a:solidFill>
              </a:rPr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A77F163-80C7-534E-2B32-5BF6C429FA2E}"/>
              </a:ext>
            </a:extLst>
          </p:cNvPr>
          <p:cNvSpPr txBox="1"/>
          <p:nvPr/>
        </p:nvSpPr>
        <p:spPr>
          <a:xfrm>
            <a:off x="717854" y="4368713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Do you agree with Tiny?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F28105-93F6-5525-6FEF-DED0168F2E25}"/>
              </a:ext>
            </a:extLst>
          </p:cNvPr>
          <p:cNvSpPr txBox="1"/>
          <p:nvPr/>
        </p:nvSpPr>
        <p:spPr>
          <a:xfrm>
            <a:off x="717854" y="4936821"/>
            <a:ext cx="63482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No, Tiny has not considered the place value of each digit.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F5C337A-0732-0941-FFE3-434DAC81686A}"/>
              </a:ext>
            </a:extLst>
          </p:cNvPr>
          <p:cNvSpPr txBox="1"/>
          <p:nvPr/>
        </p:nvSpPr>
        <p:spPr>
          <a:xfrm>
            <a:off x="366513" y="3187707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200,000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4645E7B-C8C6-B973-36A4-00141910D160}"/>
              </a:ext>
            </a:extLst>
          </p:cNvPr>
          <p:cNvSpPr txBox="1"/>
          <p:nvPr/>
        </p:nvSpPr>
        <p:spPr>
          <a:xfrm>
            <a:off x="1959016" y="3187707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E9A667-B746-3215-B433-C0841198869E}"/>
              </a:ext>
            </a:extLst>
          </p:cNvPr>
          <p:cNvSpPr txBox="1"/>
          <p:nvPr/>
        </p:nvSpPr>
        <p:spPr>
          <a:xfrm>
            <a:off x="3541833" y="3187707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500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CC00DA4-93BF-ADDA-256E-CE3F2D1180A9}"/>
              </a:ext>
            </a:extLst>
          </p:cNvPr>
          <p:cNvSpPr txBox="1"/>
          <p:nvPr/>
        </p:nvSpPr>
        <p:spPr>
          <a:xfrm>
            <a:off x="5154485" y="3187707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B616E4-54FF-5B68-83FC-84D6625B4B5D}"/>
              </a:ext>
            </a:extLst>
          </p:cNvPr>
          <p:cNvSpPr txBox="1"/>
          <p:nvPr/>
        </p:nvSpPr>
        <p:spPr>
          <a:xfrm>
            <a:off x="7142529" y="3187707"/>
            <a:ext cx="708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40571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75FF81A-A90F-DFA5-866C-D650AF085E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471216"/>
              </p:ext>
            </p:extLst>
          </p:nvPr>
        </p:nvGraphicFramePr>
        <p:xfrm>
          <a:off x="827088" y="391411"/>
          <a:ext cx="7201936" cy="295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484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255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97AAF7-8E61-234B-4D8F-B46860AD5826}"/>
                  </a:ext>
                </a:extLst>
              </p:cNvPr>
              <p:cNvSpPr txBox="1"/>
              <p:nvPr/>
            </p:nvSpPr>
            <p:spPr>
              <a:xfrm>
                <a:off x="733806" y="335167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997AAF7-8E61-234B-4D8F-B46860AD58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3351670"/>
                <a:ext cx="7676388" cy="523220"/>
              </a:xfrm>
              <a:prstGeom prst="rect">
                <a:avLst/>
              </a:prstGeom>
              <a:blipFill>
                <a:blip r:embed="rId2"/>
                <a:stretch>
                  <a:fillRect l="-15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BE1738A6-8719-FE5E-E1C8-D744E9F2EDDE}"/>
              </a:ext>
            </a:extLst>
          </p:cNvPr>
          <p:cNvSpPr txBox="1"/>
          <p:nvPr/>
        </p:nvSpPr>
        <p:spPr>
          <a:xfrm>
            <a:off x="1945713" y="33374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DA74EB-5796-1369-6CA5-1F98D0AEAE5F}"/>
              </a:ext>
            </a:extLst>
          </p:cNvPr>
          <p:cNvSpPr txBox="1"/>
          <p:nvPr/>
        </p:nvSpPr>
        <p:spPr>
          <a:xfrm>
            <a:off x="3344539" y="33374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B13D0D-0575-FDB2-2AD4-9D7ED9F5963B}"/>
              </a:ext>
            </a:extLst>
          </p:cNvPr>
          <p:cNvSpPr txBox="1"/>
          <p:nvPr/>
        </p:nvSpPr>
        <p:spPr>
          <a:xfrm>
            <a:off x="4892813" y="33374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78E205-A324-7633-E32C-E77B6CAB7FCE}"/>
              </a:ext>
            </a:extLst>
          </p:cNvPr>
          <p:cNvSpPr txBox="1"/>
          <p:nvPr/>
        </p:nvSpPr>
        <p:spPr>
          <a:xfrm>
            <a:off x="6282087" y="33374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9C99AB2-5721-9642-D7C7-5C9EE2D6A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785505"/>
            <a:ext cx="815367" cy="7952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32889A-8D68-4980-05AD-556EF3F0CC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823" y="785505"/>
            <a:ext cx="815367" cy="795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7B47B1-541A-B0FE-10B3-FD8482DE08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83" y="1560629"/>
            <a:ext cx="815367" cy="7952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DD70F69-064C-FB7B-973F-253ACCBD1C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6104" y="785505"/>
            <a:ext cx="815367" cy="7952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995B0C-A52A-13AC-47B7-D2F6CAFF5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957" y="785505"/>
            <a:ext cx="815367" cy="7952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EE12041-DCBB-B084-57C1-9FFE8A9280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6104" y="1560629"/>
            <a:ext cx="815367" cy="79528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9A2C67E-21B6-5D1F-059B-04E9712540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83" y="785505"/>
            <a:ext cx="815367" cy="79528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0D7736-F522-71F6-EC4A-05DD08819C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4415" y="785505"/>
            <a:ext cx="815367" cy="7952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BD999D9-B97A-6897-F5FA-2D068CEBA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1560629"/>
            <a:ext cx="815367" cy="79528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18D3062-67C3-CF0E-A1E9-31DA22A81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2335752"/>
            <a:ext cx="815367" cy="7952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9218432-0FC7-BA4A-067F-AAC9E1F3D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785505"/>
            <a:ext cx="815367" cy="79528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42C3DDD-7E20-FFF0-661B-CB48B70700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957" y="1560629"/>
            <a:ext cx="815367" cy="79528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97EDF0C-2C85-79DD-30D8-246CB7CA73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1560629"/>
            <a:ext cx="815367" cy="7952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C3278E9-ABCD-FF0D-448F-5030E91D75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2335752"/>
            <a:ext cx="815367" cy="7952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699DCBB-130D-8180-A7C5-D386CA53CC58}"/>
                  </a:ext>
                </a:extLst>
              </p:cNvPr>
              <p:cNvSpPr txBox="1"/>
              <p:nvPr/>
            </p:nvSpPr>
            <p:spPr>
              <a:xfrm>
                <a:off x="733806" y="387489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699DCBB-130D-8180-A7C5-D386CA53CC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3874890"/>
                <a:ext cx="7676388" cy="523220"/>
              </a:xfrm>
              <a:prstGeom prst="rect">
                <a:avLst/>
              </a:prstGeom>
              <a:blipFill>
                <a:blip r:embed="rId7"/>
                <a:stretch>
                  <a:fillRect l="-158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D8508A92-DE42-4671-5CBC-C2DD70E0D4F7}"/>
              </a:ext>
            </a:extLst>
          </p:cNvPr>
          <p:cNvSpPr txBox="1"/>
          <p:nvPr/>
        </p:nvSpPr>
        <p:spPr>
          <a:xfrm>
            <a:off x="1945713" y="386069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3,000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F2E3560-6B9C-50F4-FD77-C553BA2DAC58}"/>
              </a:ext>
            </a:extLst>
          </p:cNvPr>
          <p:cNvSpPr txBox="1"/>
          <p:nvPr/>
        </p:nvSpPr>
        <p:spPr>
          <a:xfrm>
            <a:off x="3321679" y="386069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1,300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391B16-03B6-396A-4778-C6BE536E7EEB}"/>
              </a:ext>
            </a:extLst>
          </p:cNvPr>
          <p:cNvSpPr txBox="1"/>
          <p:nvPr/>
        </p:nvSpPr>
        <p:spPr>
          <a:xfrm>
            <a:off x="4892813" y="386069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0A59739-0183-402F-596C-56AB9611D3C4}"/>
              </a:ext>
            </a:extLst>
          </p:cNvPr>
          <p:cNvSpPr txBox="1"/>
          <p:nvPr/>
        </p:nvSpPr>
        <p:spPr>
          <a:xfrm>
            <a:off x="6282087" y="386069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7" name="L-Shape 26">
            <a:extLst>
              <a:ext uri="{FF2B5EF4-FFF2-40B4-BE49-F238E27FC236}">
                <a16:creationId xmlns:a16="http://schemas.microsoft.com/office/drawing/2014/main" id="{BC6A3A56-C48B-03D7-2078-4A7204450B12}"/>
              </a:ext>
            </a:extLst>
          </p:cNvPr>
          <p:cNvSpPr/>
          <p:nvPr/>
        </p:nvSpPr>
        <p:spPr>
          <a:xfrm flipH="1">
            <a:off x="1736526" y="827595"/>
            <a:ext cx="2561458" cy="1508157"/>
          </a:xfrm>
          <a:prstGeom prst="corner">
            <a:avLst>
              <a:gd name="adj1" fmla="val 50000"/>
              <a:gd name="adj2" fmla="val 101808"/>
            </a:avLst>
          </a:prstGeom>
          <a:noFill/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C957503-9582-CB6C-5182-12017961DB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1853" y="779265"/>
            <a:ext cx="815367" cy="79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2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A3548DD-92BB-A475-F44E-C38EE11D3959}"/>
              </a:ext>
            </a:extLst>
          </p:cNvPr>
          <p:cNvGraphicFramePr>
            <a:graphicFrameLocks noGrp="1"/>
          </p:cNvGraphicFramePr>
          <p:nvPr/>
        </p:nvGraphicFramePr>
        <p:xfrm>
          <a:off x="827088" y="391411"/>
          <a:ext cx="7201936" cy="295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484">
                  <a:extLst>
                    <a:ext uri="{9D8B030D-6E8A-4147-A177-3AD203B41FA5}">
                      <a16:colId xmlns:a16="http://schemas.microsoft.com/office/drawing/2014/main" val="3787184377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3530314625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1272191716"/>
                    </a:ext>
                  </a:extLst>
                </a:gridCol>
                <a:gridCol w="1800484">
                  <a:extLst>
                    <a:ext uri="{9D8B030D-6E8A-4147-A177-3AD203B41FA5}">
                      <a16:colId xmlns:a16="http://schemas.microsoft.com/office/drawing/2014/main" val="24126927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O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9695884"/>
                  </a:ext>
                </a:extLst>
              </a:tr>
              <a:tr h="255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020175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0297C2C-057B-394D-D6C3-095FB1C92A88}"/>
                  </a:ext>
                </a:extLst>
              </p:cNvPr>
              <p:cNvSpPr txBox="1"/>
              <p:nvPr/>
            </p:nvSpPr>
            <p:spPr>
              <a:xfrm>
                <a:off x="733806" y="335167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0297C2C-057B-394D-D6C3-095FB1C92A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3351670"/>
                <a:ext cx="7676388" cy="523220"/>
              </a:xfrm>
              <a:prstGeom prst="rect">
                <a:avLst/>
              </a:prstGeom>
              <a:blipFill>
                <a:blip r:embed="rId2"/>
                <a:stretch>
                  <a:fillRect l="-15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74F2E29C-DE6B-5CA6-B954-6D052CBDE51F}"/>
              </a:ext>
            </a:extLst>
          </p:cNvPr>
          <p:cNvSpPr txBox="1"/>
          <p:nvPr/>
        </p:nvSpPr>
        <p:spPr>
          <a:xfrm>
            <a:off x="1945713" y="33374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2227B7-FE8E-418F-2A85-19DE8CFDBF1E}"/>
              </a:ext>
            </a:extLst>
          </p:cNvPr>
          <p:cNvSpPr txBox="1"/>
          <p:nvPr/>
        </p:nvSpPr>
        <p:spPr>
          <a:xfrm>
            <a:off x="3344539" y="33374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7443E1-D307-3CA2-090B-FD4122AA7BBA}"/>
              </a:ext>
            </a:extLst>
          </p:cNvPr>
          <p:cNvSpPr txBox="1"/>
          <p:nvPr/>
        </p:nvSpPr>
        <p:spPr>
          <a:xfrm>
            <a:off x="4892813" y="33374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8352AF-3355-410E-EBFF-88EEF9B5BC0F}"/>
              </a:ext>
            </a:extLst>
          </p:cNvPr>
          <p:cNvSpPr txBox="1"/>
          <p:nvPr/>
        </p:nvSpPr>
        <p:spPr>
          <a:xfrm>
            <a:off x="6282087" y="33374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ACC569-467A-06C7-60EA-5BF6CCF069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785505"/>
            <a:ext cx="815367" cy="7952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44E2D9-DCFC-6C77-D4F3-C255B8C1A6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823" y="785505"/>
            <a:ext cx="815367" cy="795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3549ED-61CA-2069-A7CE-EE9927107D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83" y="1560629"/>
            <a:ext cx="815367" cy="79528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A7F4B55-981E-C2B1-6268-C556D9B639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6104" y="785505"/>
            <a:ext cx="815367" cy="79528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620B711-86DC-1D40-4AD6-63A14BDCA9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957" y="785505"/>
            <a:ext cx="815367" cy="7952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8BE0093-0BF0-B910-571E-E69584E492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6104" y="1560629"/>
            <a:ext cx="815367" cy="79528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2A121E25-8499-DC0D-EF43-666CA5DDB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483" y="785505"/>
            <a:ext cx="815367" cy="79528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E49B9A4-7DDC-DFF8-328A-5F368CAF35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4415" y="785505"/>
            <a:ext cx="815367" cy="79528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54CEE942-BF92-F9B4-F8BD-1AAF027D0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1560629"/>
            <a:ext cx="815367" cy="79528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6D2DEC4-1D53-9796-2234-C21A6E8AD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2335752"/>
            <a:ext cx="815367" cy="79528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B008A33-A052-A73C-78A9-040358DDF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785505"/>
            <a:ext cx="815367" cy="79528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D12FDB9-C172-79C6-1570-2BA8CB061E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2957" y="1560629"/>
            <a:ext cx="815367" cy="79528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8BDD7DD-4DF5-090B-94EF-CE6F4487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188" y="1560629"/>
            <a:ext cx="815367" cy="79528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01AAFD3-FABC-D86B-ED15-88015D185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065" y="2335752"/>
            <a:ext cx="815367" cy="79528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D74AB8-6EB2-0753-16D0-2CFBB93F4409}"/>
                  </a:ext>
                </a:extLst>
              </p:cNvPr>
              <p:cNvSpPr txBox="1"/>
              <p:nvPr/>
            </p:nvSpPr>
            <p:spPr>
              <a:xfrm>
                <a:off x="733806" y="387489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18D74AB8-6EB2-0753-16D0-2CFBB93F44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3874890"/>
                <a:ext cx="7676388" cy="523220"/>
              </a:xfrm>
              <a:prstGeom prst="rect">
                <a:avLst/>
              </a:prstGeom>
              <a:blipFill>
                <a:blip r:embed="rId7"/>
                <a:stretch>
                  <a:fillRect l="-158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TextBox 65">
            <a:extLst>
              <a:ext uri="{FF2B5EF4-FFF2-40B4-BE49-F238E27FC236}">
                <a16:creationId xmlns:a16="http://schemas.microsoft.com/office/drawing/2014/main" id="{0EE851EE-95D1-9CE8-28E9-8798B46004B1}"/>
              </a:ext>
            </a:extLst>
          </p:cNvPr>
          <p:cNvSpPr txBox="1"/>
          <p:nvPr/>
        </p:nvSpPr>
        <p:spPr>
          <a:xfrm>
            <a:off x="1945713" y="386069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3,000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9601236-83F7-9816-43AE-9200C96EC7F9}"/>
              </a:ext>
            </a:extLst>
          </p:cNvPr>
          <p:cNvSpPr txBox="1"/>
          <p:nvPr/>
        </p:nvSpPr>
        <p:spPr>
          <a:xfrm>
            <a:off x="3321679" y="386069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1,300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2F3AB33-B583-85E7-EF2E-0A0C80EB2A4F}"/>
              </a:ext>
            </a:extLst>
          </p:cNvPr>
          <p:cNvSpPr txBox="1"/>
          <p:nvPr/>
        </p:nvSpPr>
        <p:spPr>
          <a:xfrm>
            <a:off x="4892813" y="386069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4EA8FC0-EA67-9E07-540B-61C9221A2176}"/>
              </a:ext>
            </a:extLst>
          </p:cNvPr>
          <p:cNvSpPr txBox="1"/>
          <p:nvPr/>
        </p:nvSpPr>
        <p:spPr>
          <a:xfrm>
            <a:off x="6282087" y="386069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7F46880A-0F6B-3E83-D3F8-C453ADD973BB}"/>
                  </a:ext>
                </a:extLst>
              </p:cNvPr>
              <p:cNvSpPr txBox="1"/>
              <p:nvPr/>
            </p:nvSpPr>
            <p:spPr>
              <a:xfrm>
                <a:off x="733806" y="4412304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7F46880A-0F6B-3E83-D3F8-C453ADD97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4412304"/>
                <a:ext cx="7676388" cy="523220"/>
              </a:xfrm>
              <a:prstGeom prst="rect">
                <a:avLst/>
              </a:prstGeom>
              <a:blipFill>
                <a:blip r:embed="rId8"/>
                <a:stretch>
                  <a:fillRect l="-158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>
            <a:extLst>
              <a:ext uri="{FF2B5EF4-FFF2-40B4-BE49-F238E27FC236}">
                <a16:creationId xmlns:a16="http://schemas.microsoft.com/office/drawing/2014/main" id="{E71BBBBE-7EE8-FA86-7C9F-DDA62A4B51F7}"/>
              </a:ext>
            </a:extLst>
          </p:cNvPr>
          <p:cNvSpPr txBox="1"/>
          <p:nvPr/>
        </p:nvSpPr>
        <p:spPr>
          <a:xfrm>
            <a:off x="1945713" y="4398110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8733C20-0C1A-8368-6A63-390135207130}"/>
              </a:ext>
            </a:extLst>
          </p:cNvPr>
          <p:cNvSpPr txBox="1"/>
          <p:nvPr/>
        </p:nvSpPr>
        <p:spPr>
          <a:xfrm>
            <a:off x="3344539" y="4398110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1FD5971-4C49-60B3-6D46-30A2A822E9F3}"/>
              </a:ext>
            </a:extLst>
          </p:cNvPr>
          <p:cNvSpPr txBox="1"/>
          <p:nvPr/>
        </p:nvSpPr>
        <p:spPr>
          <a:xfrm>
            <a:off x="4892813" y="4398110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AE3E7E10-EA3C-8F23-C54E-1FC90BE3D553}"/>
              </a:ext>
            </a:extLst>
          </p:cNvPr>
          <p:cNvSpPr txBox="1"/>
          <p:nvPr/>
        </p:nvSpPr>
        <p:spPr>
          <a:xfrm>
            <a:off x="6282087" y="4398110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7C52FD1-5E60-457A-86C8-3B351BC40DC8}"/>
                  </a:ext>
                </a:extLst>
              </p:cNvPr>
              <p:cNvSpPr txBox="1"/>
              <p:nvPr/>
            </p:nvSpPr>
            <p:spPr>
              <a:xfrm>
                <a:off x="733806" y="4927570"/>
                <a:ext cx="76763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4,326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 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   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u="sng" dirty="0"/>
                  <a:t>			</a:t>
                </a:r>
                <a:endParaRPr lang="en-GB" sz="2800" dirty="0"/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27C52FD1-5E60-457A-86C8-3B351BC40D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806" y="4927570"/>
                <a:ext cx="7676388" cy="523220"/>
              </a:xfrm>
              <a:prstGeom prst="rect">
                <a:avLst/>
              </a:prstGeom>
              <a:blipFill>
                <a:blip r:embed="rId9"/>
                <a:stretch>
                  <a:fillRect l="-158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>
            <a:extLst>
              <a:ext uri="{FF2B5EF4-FFF2-40B4-BE49-F238E27FC236}">
                <a16:creationId xmlns:a16="http://schemas.microsoft.com/office/drawing/2014/main" id="{8ABB72DE-051C-7A4B-A72A-8F7CD6C2F9C2}"/>
              </a:ext>
            </a:extLst>
          </p:cNvPr>
          <p:cNvSpPr txBox="1"/>
          <p:nvPr/>
        </p:nvSpPr>
        <p:spPr>
          <a:xfrm>
            <a:off x="1945713" y="49133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3,000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3E18760-F018-DA38-2077-69A242FAB955}"/>
              </a:ext>
            </a:extLst>
          </p:cNvPr>
          <p:cNvSpPr txBox="1"/>
          <p:nvPr/>
        </p:nvSpPr>
        <p:spPr>
          <a:xfrm>
            <a:off x="3344539" y="4913376"/>
            <a:ext cx="119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1,300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9F3C3CC-5BB2-7096-B1D0-B3B63903F56A}"/>
              </a:ext>
            </a:extLst>
          </p:cNvPr>
          <p:cNvSpPr txBox="1"/>
          <p:nvPr/>
        </p:nvSpPr>
        <p:spPr>
          <a:xfrm>
            <a:off x="4892813" y="49133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44E1C3EA-AA44-AAE3-2784-EE4ED9F56698}"/>
              </a:ext>
            </a:extLst>
          </p:cNvPr>
          <p:cNvSpPr txBox="1"/>
          <p:nvPr/>
        </p:nvSpPr>
        <p:spPr>
          <a:xfrm>
            <a:off x="6282087" y="4913376"/>
            <a:ext cx="89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3E3E4EF-626C-FF53-CDFA-6F9DC1817121}"/>
              </a:ext>
            </a:extLst>
          </p:cNvPr>
          <p:cNvSpPr/>
          <p:nvPr/>
        </p:nvSpPr>
        <p:spPr>
          <a:xfrm flipH="1">
            <a:off x="3535794" y="799454"/>
            <a:ext cx="2561458" cy="781335"/>
          </a:xfrm>
          <a:prstGeom prst="rect">
            <a:avLst/>
          </a:prstGeom>
          <a:noFill/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862F91F0-4A6F-18AE-5713-494269CA743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76693" y="5357461"/>
            <a:ext cx="747045" cy="747045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EE682EBD-E803-9559-FB27-BB7039E7B4A8}"/>
              </a:ext>
            </a:extLst>
          </p:cNvPr>
          <p:cNvSpPr txBox="1"/>
          <p:nvPr/>
        </p:nvSpPr>
        <p:spPr>
          <a:xfrm>
            <a:off x="5679537" y="55001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EB138855-A484-D679-6515-6B7144950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1853" y="779265"/>
            <a:ext cx="815367" cy="795284"/>
          </a:xfrm>
          <a:prstGeom prst="rect">
            <a:avLst/>
          </a:prstGeom>
        </p:spPr>
      </p:pic>
      <p:sp>
        <p:nvSpPr>
          <p:cNvPr id="84" name="L-Shape 83">
            <a:extLst>
              <a:ext uri="{FF2B5EF4-FFF2-40B4-BE49-F238E27FC236}">
                <a16:creationId xmlns:a16="http://schemas.microsoft.com/office/drawing/2014/main" id="{1FC08467-3F17-4149-CD7D-3B360A0C0A50}"/>
              </a:ext>
            </a:extLst>
          </p:cNvPr>
          <p:cNvSpPr/>
          <p:nvPr/>
        </p:nvSpPr>
        <p:spPr>
          <a:xfrm flipH="1">
            <a:off x="1736526" y="827595"/>
            <a:ext cx="2561458" cy="1508157"/>
          </a:xfrm>
          <a:prstGeom prst="corner">
            <a:avLst>
              <a:gd name="adj1" fmla="val 50000"/>
              <a:gd name="adj2" fmla="val 101808"/>
            </a:avLst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L-Shape 84">
            <a:extLst>
              <a:ext uri="{FF2B5EF4-FFF2-40B4-BE49-F238E27FC236}">
                <a16:creationId xmlns:a16="http://schemas.microsoft.com/office/drawing/2014/main" id="{61E62934-AF48-FDAC-D09F-DABB828E8696}"/>
              </a:ext>
            </a:extLst>
          </p:cNvPr>
          <p:cNvSpPr/>
          <p:nvPr/>
        </p:nvSpPr>
        <p:spPr>
          <a:xfrm flipH="1" flipV="1">
            <a:off x="5313922" y="799451"/>
            <a:ext cx="2613981" cy="2297703"/>
          </a:xfrm>
          <a:prstGeom prst="corner">
            <a:avLst>
              <a:gd name="adj1" fmla="val 34338"/>
              <a:gd name="adj2" fmla="val 69714"/>
            </a:avLst>
          </a:prstGeom>
          <a:noFill/>
          <a:ln w="38100"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30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 animBg="1"/>
      <p:bldP spid="80" grpId="1" animBg="1"/>
      <p:bldP spid="82" grpId="0"/>
      <p:bldP spid="82" grpId="1"/>
      <p:bldP spid="82" grpId="2"/>
      <p:bldP spid="82" grpId="3"/>
      <p:bldP spid="84" grpId="0" animBg="1"/>
      <p:bldP spid="8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ED95A9-C2D6-139E-6256-FA196E58E908}"/>
              </a:ext>
            </a:extLst>
          </p:cNvPr>
          <p:cNvSpPr txBox="1"/>
          <p:nvPr/>
        </p:nvSpPr>
        <p:spPr>
          <a:xfrm>
            <a:off x="667512" y="264923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Complete the part-whole model.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7C601C7-50CF-D831-9132-4F4C2D2D67CA}"/>
              </a:ext>
            </a:extLst>
          </p:cNvPr>
          <p:cNvGrpSpPr/>
          <p:nvPr/>
        </p:nvGrpSpPr>
        <p:grpSpPr>
          <a:xfrm>
            <a:off x="488216" y="852500"/>
            <a:ext cx="7640083" cy="3264416"/>
            <a:chOff x="547206" y="852500"/>
            <a:chExt cx="7640083" cy="326441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217D6F06-65A6-24F7-D459-963634BD9DFE}"/>
                </a:ext>
              </a:extLst>
            </p:cNvPr>
            <p:cNvSpPr/>
            <p:nvPr/>
          </p:nvSpPr>
          <p:spPr>
            <a:xfrm>
              <a:off x="3695801" y="852500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FDC6FAB0-F36B-A5BA-77EF-053068EAE337}"/>
                </a:ext>
              </a:extLst>
            </p:cNvPr>
            <p:cNvSpPr/>
            <p:nvPr/>
          </p:nvSpPr>
          <p:spPr>
            <a:xfrm>
              <a:off x="2657629" y="2808103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73C545D-12C7-8381-8583-67ADC5133F5C}"/>
                </a:ext>
              </a:extLst>
            </p:cNvPr>
            <p:cNvSpPr/>
            <p:nvPr/>
          </p:nvSpPr>
          <p:spPr>
            <a:xfrm>
              <a:off x="4768052" y="2808101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4C324E0-8652-A80D-7B4A-D4522CD203E7}"/>
                </a:ext>
              </a:extLst>
            </p:cNvPr>
            <p:cNvCxnSpPr>
              <a:cxnSpLocks/>
              <a:endCxn id="5" idx="0"/>
            </p:cNvCxnSpPr>
            <p:nvPr/>
          </p:nvCxnSpPr>
          <p:spPr>
            <a:xfrm flipH="1">
              <a:off x="3312036" y="2062933"/>
              <a:ext cx="678214" cy="7451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9CC7C97-98D8-948D-7B4E-6F38E89CC9D1}"/>
                </a:ext>
              </a:extLst>
            </p:cNvPr>
            <p:cNvCxnSpPr>
              <a:cxnSpLocks/>
              <a:endCxn id="6" idx="0"/>
            </p:cNvCxnSpPr>
            <p:nvPr/>
          </p:nvCxnSpPr>
          <p:spPr>
            <a:xfrm>
              <a:off x="4711402" y="2062933"/>
              <a:ext cx="711057" cy="7451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8B13D26-4E8D-E3CA-7D2F-D22965EFA2E2}"/>
                </a:ext>
              </a:extLst>
            </p:cNvPr>
            <p:cNvSpPr/>
            <p:nvPr/>
          </p:nvSpPr>
          <p:spPr>
            <a:xfrm>
              <a:off x="547206" y="2792820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846439F-5DB8-1515-3438-E63F4B72D4D9}"/>
                </a:ext>
              </a:extLst>
            </p:cNvPr>
            <p:cNvSpPr/>
            <p:nvPr/>
          </p:nvSpPr>
          <p:spPr>
            <a:xfrm>
              <a:off x="6878476" y="2807013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2FD8709-40F8-B966-30E3-A6BD0118E6A8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201613" y="1795739"/>
              <a:ext cx="2555619" cy="99708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F7C31F6-4E6A-E1E7-029A-89AF0071C518}"/>
                </a:ext>
              </a:extLst>
            </p:cNvPr>
            <p:cNvCxnSpPr>
              <a:cxnSpLocks/>
              <a:endCxn id="10" idx="0"/>
            </p:cNvCxnSpPr>
            <p:nvPr/>
          </p:nvCxnSpPr>
          <p:spPr>
            <a:xfrm>
              <a:off x="4960224" y="1752255"/>
              <a:ext cx="2572659" cy="105475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5F8FE342-69E8-F40C-B8B4-980B28F6225F}"/>
              </a:ext>
            </a:extLst>
          </p:cNvPr>
          <p:cNvSpPr txBox="1"/>
          <p:nvPr/>
        </p:nvSpPr>
        <p:spPr>
          <a:xfrm>
            <a:off x="3405240" y="1228208"/>
            <a:ext cx="1798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640,530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E095B-F4CB-7C47-07F7-249EAE8B2D6A}"/>
              </a:ext>
            </a:extLst>
          </p:cNvPr>
          <p:cNvSpPr txBox="1"/>
          <p:nvPr/>
        </p:nvSpPr>
        <p:spPr>
          <a:xfrm>
            <a:off x="335013" y="3167390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500,000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D4053F4-3B94-BAA2-B964-885BA9C502A6}"/>
              </a:ext>
            </a:extLst>
          </p:cNvPr>
          <p:cNvSpPr txBox="1"/>
          <p:nvPr/>
        </p:nvSpPr>
        <p:spPr>
          <a:xfrm>
            <a:off x="2485237" y="3166714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140,000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F41C49-5BD3-E1E5-51B5-392A17383E7B}"/>
              </a:ext>
            </a:extLst>
          </p:cNvPr>
          <p:cNvSpPr txBox="1"/>
          <p:nvPr/>
        </p:nvSpPr>
        <p:spPr>
          <a:xfrm>
            <a:off x="4595659" y="3193095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500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334942-4F22-507C-2B77-D483934B02B0}"/>
              </a:ext>
            </a:extLst>
          </p:cNvPr>
          <p:cNvSpPr txBox="1"/>
          <p:nvPr/>
        </p:nvSpPr>
        <p:spPr>
          <a:xfrm>
            <a:off x="6706081" y="3166714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30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62C6B28-FFC6-C032-5440-24F48D2A18E6}"/>
              </a:ext>
            </a:extLst>
          </p:cNvPr>
          <p:cNvCxnSpPr/>
          <p:nvPr/>
        </p:nvCxnSpPr>
        <p:spPr>
          <a:xfrm>
            <a:off x="3715040" y="1645571"/>
            <a:ext cx="1660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522BBF5C-BAD9-7684-BB1E-A8137DA180C6}"/>
              </a:ext>
            </a:extLst>
          </p:cNvPr>
          <p:cNvCxnSpPr/>
          <p:nvPr/>
        </p:nvCxnSpPr>
        <p:spPr>
          <a:xfrm>
            <a:off x="518348" y="3591052"/>
            <a:ext cx="1660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2AD97F5D-F2AC-5810-5421-DFB68B7E7B45}"/>
              </a:ext>
            </a:extLst>
          </p:cNvPr>
          <p:cNvSpPr txBox="1"/>
          <p:nvPr/>
        </p:nvSpPr>
        <p:spPr>
          <a:xfrm>
            <a:off x="1736588" y="4325946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100,000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2A4D07B-C38E-60A9-8565-6BD3A2C7051A}"/>
                  </a:ext>
                </a:extLst>
              </p:cNvPr>
              <p:cNvSpPr txBox="1"/>
              <p:nvPr/>
            </p:nvSpPr>
            <p:spPr>
              <a:xfrm>
                <a:off x="2666325" y="4325946"/>
                <a:ext cx="15356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2A4D07B-C38E-60A9-8565-6BD3A2C705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6325" y="4325946"/>
                <a:ext cx="1535618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BAED8D18-15A3-B255-34A3-14169D08FFD0}"/>
              </a:ext>
            </a:extLst>
          </p:cNvPr>
          <p:cNvCxnSpPr/>
          <p:nvPr/>
        </p:nvCxnSpPr>
        <p:spPr>
          <a:xfrm>
            <a:off x="3910304" y="1640807"/>
            <a:ext cx="16606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A44AB10D-B121-F732-2C03-ACA867578475}"/>
              </a:ext>
            </a:extLst>
          </p:cNvPr>
          <p:cNvSpPr txBox="1"/>
          <p:nvPr/>
        </p:nvSpPr>
        <p:spPr>
          <a:xfrm>
            <a:off x="3424606" y="4325946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40,000</a:t>
            </a:r>
          </a:p>
        </p:txBody>
      </p:sp>
    </p:spTree>
    <p:extLst>
      <p:ext uri="{BB962C8B-B14F-4D97-AF65-F5344CB8AC3E}">
        <p14:creationId xmlns:p14="http://schemas.microsoft.com/office/powerpoint/2010/main" val="310743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3" grpId="0"/>
      <p:bldP spid="66" grpId="0"/>
      <p:bldP spid="67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3B455351-61C0-F7BA-A395-812AC311F73A}"/>
              </a:ext>
            </a:extLst>
          </p:cNvPr>
          <p:cNvSpPr txBox="1"/>
          <p:nvPr/>
        </p:nvSpPr>
        <p:spPr>
          <a:xfrm>
            <a:off x="667512" y="264923"/>
            <a:ext cx="7386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Complete the part-whole model.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497976-ABE9-F43C-288E-3E4CE2A9FC57}"/>
              </a:ext>
            </a:extLst>
          </p:cNvPr>
          <p:cNvGrpSpPr/>
          <p:nvPr/>
        </p:nvGrpSpPr>
        <p:grpSpPr>
          <a:xfrm>
            <a:off x="488216" y="852500"/>
            <a:ext cx="7640083" cy="3264416"/>
            <a:chOff x="547206" y="852500"/>
            <a:chExt cx="7640083" cy="3264416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5D3A563-24F1-25DB-A5F0-5757FE514481}"/>
                </a:ext>
              </a:extLst>
            </p:cNvPr>
            <p:cNvSpPr/>
            <p:nvPr/>
          </p:nvSpPr>
          <p:spPr>
            <a:xfrm>
              <a:off x="3695801" y="852500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2A4F6B20-119D-412C-14AC-E08DD79CB78D}"/>
                </a:ext>
              </a:extLst>
            </p:cNvPr>
            <p:cNvSpPr/>
            <p:nvPr/>
          </p:nvSpPr>
          <p:spPr>
            <a:xfrm>
              <a:off x="2657629" y="2808103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FD1DE9C-D007-9E96-F408-43AACD86E7E3}"/>
                </a:ext>
              </a:extLst>
            </p:cNvPr>
            <p:cNvSpPr/>
            <p:nvPr/>
          </p:nvSpPr>
          <p:spPr>
            <a:xfrm>
              <a:off x="4768052" y="2808101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69CD5A6-D507-04A0-8657-E7C2736E0D3C}"/>
                </a:ext>
              </a:extLst>
            </p:cNvPr>
            <p:cNvCxnSpPr>
              <a:cxnSpLocks/>
              <a:endCxn id="27" idx="0"/>
            </p:cNvCxnSpPr>
            <p:nvPr/>
          </p:nvCxnSpPr>
          <p:spPr>
            <a:xfrm flipH="1">
              <a:off x="3312036" y="2062933"/>
              <a:ext cx="678214" cy="74517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1370F3CC-62C0-36EB-2074-EFBF172F6D40}"/>
                </a:ext>
              </a:extLst>
            </p:cNvPr>
            <p:cNvCxnSpPr>
              <a:cxnSpLocks/>
              <a:endCxn id="28" idx="0"/>
            </p:cNvCxnSpPr>
            <p:nvPr/>
          </p:nvCxnSpPr>
          <p:spPr>
            <a:xfrm>
              <a:off x="4711402" y="2062933"/>
              <a:ext cx="711057" cy="74516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B9E064A8-9CF9-42F8-936D-67380DAC4853}"/>
                </a:ext>
              </a:extLst>
            </p:cNvPr>
            <p:cNvSpPr/>
            <p:nvPr/>
          </p:nvSpPr>
          <p:spPr>
            <a:xfrm>
              <a:off x="547206" y="2792820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86D7AAE-F180-F3BC-A4BF-F443B0E5A567}"/>
                </a:ext>
              </a:extLst>
            </p:cNvPr>
            <p:cNvSpPr/>
            <p:nvPr/>
          </p:nvSpPr>
          <p:spPr>
            <a:xfrm>
              <a:off x="6878476" y="2807013"/>
              <a:ext cx="1308813" cy="130881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A3F7CBA-5E4C-C268-1CDB-E0A04BB14059}"/>
                </a:ext>
              </a:extLst>
            </p:cNvPr>
            <p:cNvCxnSpPr>
              <a:cxnSpLocks/>
              <a:endCxn id="31" idx="0"/>
            </p:cNvCxnSpPr>
            <p:nvPr/>
          </p:nvCxnSpPr>
          <p:spPr>
            <a:xfrm flipH="1">
              <a:off x="1201613" y="1795739"/>
              <a:ext cx="2555619" cy="99708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A766FBC-B34E-A707-5255-AC4EE6FFE81B}"/>
                </a:ext>
              </a:extLst>
            </p:cNvPr>
            <p:cNvCxnSpPr>
              <a:cxnSpLocks/>
              <a:endCxn id="32" idx="0"/>
            </p:cNvCxnSpPr>
            <p:nvPr/>
          </p:nvCxnSpPr>
          <p:spPr>
            <a:xfrm>
              <a:off x="4960224" y="1752255"/>
              <a:ext cx="2572659" cy="105475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4129436F-C66F-5405-F566-F3BDFD4A99BF}"/>
              </a:ext>
            </a:extLst>
          </p:cNvPr>
          <p:cNvSpPr txBox="1"/>
          <p:nvPr/>
        </p:nvSpPr>
        <p:spPr>
          <a:xfrm>
            <a:off x="3405240" y="1228208"/>
            <a:ext cx="1798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640,530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A674C19-9AFD-0EA3-3574-ADCA67A506FA}"/>
              </a:ext>
            </a:extLst>
          </p:cNvPr>
          <p:cNvSpPr txBox="1"/>
          <p:nvPr/>
        </p:nvSpPr>
        <p:spPr>
          <a:xfrm>
            <a:off x="335013" y="3167390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300,000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55DA66C-8D60-48BD-F624-EFDC467F2ADD}"/>
              </a:ext>
            </a:extLst>
          </p:cNvPr>
          <p:cNvSpPr txBox="1"/>
          <p:nvPr/>
        </p:nvSpPr>
        <p:spPr>
          <a:xfrm>
            <a:off x="2485237" y="3166714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340,000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E23D166-7826-DE53-32C1-8C6BDCA4EA12}"/>
              </a:ext>
            </a:extLst>
          </p:cNvPr>
          <p:cNvSpPr txBox="1"/>
          <p:nvPr/>
        </p:nvSpPr>
        <p:spPr>
          <a:xfrm>
            <a:off x="4595659" y="3193095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01E991-79FB-2A40-7E8E-A2BAEA96ED8B}"/>
              </a:ext>
            </a:extLst>
          </p:cNvPr>
          <p:cNvSpPr txBox="1"/>
          <p:nvPr/>
        </p:nvSpPr>
        <p:spPr>
          <a:xfrm>
            <a:off x="6706081" y="3166714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330</a:t>
            </a: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E12C417-1643-1EAE-4485-956300D6D885}"/>
              </a:ext>
            </a:extLst>
          </p:cNvPr>
          <p:cNvCxnSpPr/>
          <p:nvPr/>
        </p:nvCxnSpPr>
        <p:spPr>
          <a:xfrm>
            <a:off x="3715040" y="1645571"/>
            <a:ext cx="1660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0022A48-05A7-3CA1-88F5-A30DED431A9C}"/>
              </a:ext>
            </a:extLst>
          </p:cNvPr>
          <p:cNvCxnSpPr/>
          <p:nvPr/>
        </p:nvCxnSpPr>
        <p:spPr>
          <a:xfrm>
            <a:off x="518348" y="3591052"/>
            <a:ext cx="1660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447F3733-A7C0-8C2D-B54D-70AB57B3B48C}"/>
              </a:ext>
            </a:extLst>
          </p:cNvPr>
          <p:cNvSpPr txBox="1"/>
          <p:nvPr/>
        </p:nvSpPr>
        <p:spPr>
          <a:xfrm>
            <a:off x="1736588" y="4325946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300,000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7C9479C-3CF0-CF68-C3A2-F27BDE481431}"/>
                  </a:ext>
                </a:extLst>
              </p:cNvPr>
              <p:cNvSpPr txBox="1"/>
              <p:nvPr/>
            </p:nvSpPr>
            <p:spPr>
              <a:xfrm>
                <a:off x="2666325" y="4325946"/>
                <a:ext cx="15356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7C9479C-3CF0-CF68-C3A2-F27BDE4814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6325" y="4325946"/>
                <a:ext cx="1535618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6ED0EC50-8FDA-D112-8086-3622EF07BB96}"/>
              </a:ext>
            </a:extLst>
          </p:cNvPr>
          <p:cNvCxnSpPr/>
          <p:nvPr/>
        </p:nvCxnSpPr>
        <p:spPr>
          <a:xfrm>
            <a:off x="3910304" y="1640807"/>
            <a:ext cx="16606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C8C4AD9E-4E34-2E42-1568-EBA2D1892D9F}"/>
              </a:ext>
            </a:extLst>
          </p:cNvPr>
          <p:cNvSpPr txBox="1"/>
          <p:nvPr/>
        </p:nvSpPr>
        <p:spPr>
          <a:xfrm>
            <a:off x="3424606" y="4325946"/>
            <a:ext cx="1535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40,000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047CFE3F-1FA6-51DB-6404-596DA6A25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93" y="5327966"/>
            <a:ext cx="747045" cy="747045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7377C49D-C408-D222-4BBD-FE5D0280A205}"/>
              </a:ext>
            </a:extLst>
          </p:cNvPr>
          <p:cNvSpPr txBox="1"/>
          <p:nvPr/>
        </p:nvSpPr>
        <p:spPr>
          <a:xfrm>
            <a:off x="5679537" y="5470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DA9E6DB-D34F-D90A-DF0B-28A8DDE07D97}"/>
              </a:ext>
            </a:extLst>
          </p:cNvPr>
          <p:cNvCxnSpPr>
            <a:cxnSpLocks/>
          </p:cNvCxnSpPr>
          <p:nvPr/>
        </p:nvCxnSpPr>
        <p:spPr>
          <a:xfrm>
            <a:off x="4358723" y="1645571"/>
            <a:ext cx="15428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0C7C4D5-4953-35A4-525E-3DDA373743FD}"/>
              </a:ext>
            </a:extLst>
          </p:cNvPr>
          <p:cNvCxnSpPr>
            <a:cxnSpLocks/>
          </p:cNvCxnSpPr>
          <p:nvPr/>
        </p:nvCxnSpPr>
        <p:spPr>
          <a:xfrm>
            <a:off x="7208183" y="3583908"/>
            <a:ext cx="1523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12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2" grpId="0"/>
      <p:bldP spid="43" grpId="0"/>
      <p:bldP spid="45" grpId="0"/>
      <p:bldP spid="47" grpId="0"/>
      <p:bldP spid="4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2C4A24-A9F5-CBFA-DCE3-088BAE50465A}"/>
              </a:ext>
            </a:extLst>
          </p:cNvPr>
          <p:cNvSpPr txBox="1"/>
          <p:nvPr/>
        </p:nvSpPr>
        <p:spPr>
          <a:xfrm>
            <a:off x="759966" y="323168"/>
            <a:ext cx="7624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children are describing the same numbers?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6FAEBE-5EB1-8A3B-A4DB-C8291FA5D1E0}"/>
              </a:ext>
            </a:extLst>
          </p:cNvPr>
          <p:cNvGrpSpPr/>
          <p:nvPr/>
        </p:nvGrpSpPr>
        <p:grpSpPr>
          <a:xfrm>
            <a:off x="6590511" y="3772339"/>
            <a:ext cx="1683748" cy="1463984"/>
            <a:chOff x="3119031" y="2502211"/>
            <a:chExt cx="1683748" cy="146398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1D3FD31-B944-8726-D0BE-80FBA9F2D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294698" y="2502211"/>
              <a:ext cx="1508081" cy="11923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0C23B0F-ED01-0FF0-F534-C91A1BD6C3F2}"/>
                </a:ext>
              </a:extLst>
            </p:cNvPr>
            <p:cNvSpPr txBox="1"/>
            <p:nvPr/>
          </p:nvSpPr>
          <p:spPr>
            <a:xfrm>
              <a:off x="3119031" y="3442975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Alex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1FDC82B-0EC0-97CD-F3CA-7A9F485D8760}"/>
              </a:ext>
            </a:extLst>
          </p:cNvPr>
          <p:cNvGrpSpPr/>
          <p:nvPr/>
        </p:nvGrpSpPr>
        <p:grpSpPr>
          <a:xfrm>
            <a:off x="462710" y="3109960"/>
            <a:ext cx="1588265" cy="1453787"/>
            <a:chOff x="971395" y="2512408"/>
            <a:chExt cx="1588265" cy="145378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2543466-5C66-ECDA-B6B4-9DCF7CD3B2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971395" y="2512408"/>
              <a:ext cx="1507892" cy="119217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FD852F9-274E-3FED-C22D-61F25DD37B37}"/>
                </a:ext>
              </a:extLst>
            </p:cNvPr>
            <p:cNvSpPr txBox="1"/>
            <p:nvPr/>
          </p:nvSpPr>
          <p:spPr>
            <a:xfrm>
              <a:off x="1024042" y="3442975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Dora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3B7ED73-18D6-70F9-7969-41CEA87474C9}"/>
              </a:ext>
            </a:extLst>
          </p:cNvPr>
          <p:cNvGrpSpPr/>
          <p:nvPr/>
        </p:nvGrpSpPr>
        <p:grpSpPr>
          <a:xfrm>
            <a:off x="450407" y="861740"/>
            <a:ext cx="1683309" cy="1557170"/>
            <a:chOff x="5428301" y="2195343"/>
            <a:chExt cx="1683309" cy="15571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586DE53-353F-F9ED-C609-CE49EDA91C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5428301" y="2195343"/>
              <a:ext cx="1508081" cy="1192327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05CF5D0-7954-270C-B200-9C0A891093A7}"/>
                </a:ext>
              </a:extLst>
            </p:cNvPr>
            <p:cNvSpPr txBox="1"/>
            <p:nvPr/>
          </p:nvSpPr>
          <p:spPr>
            <a:xfrm>
              <a:off x="5575992" y="3229293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Teddy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1A15853-3664-32AE-AA48-89899519A20E}"/>
              </a:ext>
            </a:extLst>
          </p:cNvPr>
          <p:cNvGrpSpPr/>
          <p:nvPr/>
        </p:nvGrpSpPr>
        <p:grpSpPr>
          <a:xfrm>
            <a:off x="6755961" y="1545649"/>
            <a:ext cx="1720527" cy="1453937"/>
            <a:chOff x="3540472" y="1098117"/>
            <a:chExt cx="1720527" cy="145393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3614022-6FF8-4AC9-91C6-F7727D073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752918" y="1098117"/>
              <a:ext cx="1508081" cy="119232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9062DDE-E9C5-E945-DD2A-B416CB2C2E73}"/>
                </a:ext>
              </a:extLst>
            </p:cNvPr>
            <p:cNvSpPr txBox="1"/>
            <p:nvPr/>
          </p:nvSpPr>
          <p:spPr>
            <a:xfrm>
              <a:off x="3540472" y="2028834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Amir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E4FEFE5-60EE-DDD5-96C7-1775ED0F01AC}"/>
                  </a:ext>
                </a:extLst>
              </p:cNvPr>
              <p:cNvSpPr txBox="1"/>
              <p:nvPr/>
            </p:nvSpPr>
            <p:spPr>
              <a:xfrm>
                <a:off x="2050975" y="975653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noFill/>
              <a:ln w="19050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My number is equal to 2,000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2,200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E4FEFE5-60EE-DDD5-96C7-1775ED0F01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975" y="975653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blipFill>
                <a:blip r:embed="rId6"/>
                <a:stretch>
                  <a:fillRect b="-10227"/>
                </a:stretch>
              </a:blipFill>
              <a:ln w="1905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D570F26-BD18-4E5C-BAC2-B08CE996EC41}"/>
              </a:ext>
            </a:extLst>
          </p:cNvPr>
          <p:cNvSpPr txBox="1"/>
          <p:nvPr/>
        </p:nvSpPr>
        <p:spPr>
          <a:xfrm>
            <a:off x="1884847" y="2132146"/>
            <a:ext cx="4928119" cy="1055608"/>
          </a:xfrm>
          <a:prstGeom prst="wedgeRoundRectCallout">
            <a:avLst>
              <a:gd name="adj1" fmla="val 55031"/>
              <a:gd name="adj2" fmla="val -28183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My number has 2 thousands, 4 hundreds, 7 tens and 5 ones.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D952415-87EA-E02D-5419-B9CD3E3CCF9F}"/>
                  </a:ext>
                </a:extLst>
              </p:cNvPr>
              <p:cNvSpPr txBox="1"/>
              <p:nvPr/>
            </p:nvSpPr>
            <p:spPr>
              <a:xfrm>
                <a:off x="1979118" y="3288639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noFill/>
              <a:ln w="19050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My number is equal to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1,400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D952415-87EA-E02D-5419-B9CD3E3CCF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118" y="3288639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blipFill>
                <a:blip r:embed="rId7"/>
                <a:stretch>
                  <a:fillRect r="-693" b="-9605"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558C6F2D-B98F-9392-26D6-C5B637524A55}"/>
              </a:ext>
            </a:extLst>
          </p:cNvPr>
          <p:cNvSpPr txBox="1"/>
          <p:nvPr/>
        </p:nvSpPr>
        <p:spPr>
          <a:xfrm>
            <a:off x="1691888" y="4445132"/>
            <a:ext cx="4928118" cy="1055608"/>
          </a:xfrm>
          <a:prstGeom prst="wedgeRoundRectCallout">
            <a:avLst>
              <a:gd name="adj1" fmla="val 55927"/>
              <a:gd name="adj2" fmla="val -30890"/>
              <a:gd name="adj3" fmla="val 16667"/>
            </a:avLst>
          </a:prstGeom>
          <a:noFill/>
          <a:ln w="1905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My number is equal to 42 hundreds, 6 tens and 15 ones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FAA2D16-FD67-A4EA-ED41-F5000C7947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6693" y="5327966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355EBEC-1EF4-5A3E-C99D-DDF93CBF6B6E}"/>
              </a:ext>
            </a:extLst>
          </p:cNvPr>
          <p:cNvSpPr txBox="1"/>
          <p:nvPr/>
        </p:nvSpPr>
        <p:spPr>
          <a:xfrm>
            <a:off x="5679537" y="5470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70000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E7EF44-1A70-228D-FF44-1C0D16CD628F}"/>
              </a:ext>
            </a:extLst>
          </p:cNvPr>
          <p:cNvSpPr txBox="1"/>
          <p:nvPr/>
        </p:nvSpPr>
        <p:spPr>
          <a:xfrm>
            <a:off x="759966" y="323168"/>
            <a:ext cx="7624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children are describing the same numbers?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8E2237D-25C3-00AE-906E-638F3656F648}"/>
              </a:ext>
            </a:extLst>
          </p:cNvPr>
          <p:cNvGrpSpPr/>
          <p:nvPr/>
        </p:nvGrpSpPr>
        <p:grpSpPr>
          <a:xfrm>
            <a:off x="6590511" y="3772339"/>
            <a:ext cx="1683748" cy="1463984"/>
            <a:chOff x="3119031" y="2502211"/>
            <a:chExt cx="1683748" cy="146398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3FFD41D-09FF-3B66-149A-50FCF2304D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294698" y="2502211"/>
              <a:ext cx="1508081" cy="1192327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393E725-D710-6C12-4371-B2F6491591D7}"/>
                </a:ext>
              </a:extLst>
            </p:cNvPr>
            <p:cNvSpPr txBox="1"/>
            <p:nvPr/>
          </p:nvSpPr>
          <p:spPr>
            <a:xfrm>
              <a:off x="3119031" y="3442975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Alex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3115E43-2699-B875-C6D8-F6B8672699AF}"/>
              </a:ext>
            </a:extLst>
          </p:cNvPr>
          <p:cNvGrpSpPr/>
          <p:nvPr/>
        </p:nvGrpSpPr>
        <p:grpSpPr>
          <a:xfrm>
            <a:off x="462710" y="3109960"/>
            <a:ext cx="1588265" cy="1453787"/>
            <a:chOff x="971395" y="2512408"/>
            <a:chExt cx="1588265" cy="145378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13E331D-D9C6-6F83-A14F-151FA6D14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971395" y="2512408"/>
              <a:ext cx="1507892" cy="119217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87C6E5A-781B-3432-86A3-4E311F794348}"/>
                </a:ext>
              </a:extLst>
            </p:cNvPr>
            <p:cNvSpPr txBox="1"/>
            <p:nvPr/>
          </p:nvSpPr>
          <p:spPr>
            <a:xfrm>
              <a:off x="1024042" y="3442975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Dora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FD0523A-29D0-2C86-20D8-10FD9202BF88}"/>
              </a:ext>
            </a:extLst>
          </p:cNvPr>
          <p:cNvGrpSpPr/>
          <p:nvPr/>
        </p:nvGrpSpPr>
        <p:grpSpPr>
          <a:xfrm>
            <a:off x="450407" y="861740"/>
            <a:ext cx="1683309" cy="1557170"/>
            <a:chOff x="5428301" y="2195343"/>
            <a:chExt cx="1683309" cy="15571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CFC4AAF-DE67-6A3A-77B5-566CE8E156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flipH="1">
              <a:off x="5428301" y="2195343"/>
              <a:ext cx="1508081" cy="1192327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18F6D5-66BE-0565-0200-35EE212937DE}"/>
                </a:ext>
              </a:extLst>
            </p:cNvPr>
            <p:cNvSpPr txBox="1"/>
            <p:nvPr/>
          </p:nvSpPr>
          <p:spPr>
            <a:xfrm>
              <a:off x="5575992" y="3229293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Teddy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0A6E85C-627B-8FFC-7D2C-15F9105EF7A5}"/>
              </a:ext>
            </a:extLst>
          </p:cNvPr>
          <p:cNvGrpSpPr/>
          <p:nvPr/>
        </p:nvGrpSpPr>
        <p:grpSpPr>
          <a:xfrm>
            <a:off x="6755961" y="1545649"/>
            <a:ext cx="1720527" cy="1453937"/>
            <a:chOff x="3540472" y="1098117"/>
            <a:chExt cx="1720527" cy="145393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CA74933-032F-5D6E-A7C3-0D3E4774D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752918" y="1098117"/>
              <a:ext cx="1508081" cy="119232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63BB648-DBCF-1D4A-357B-EF8E3180AC04}"/>
                </a:ext>
              </a:extLst>
            </p:cNvPr>
            <p:cNvSpPr txBox="1"/>
            <p:nvPr/>
          </p:nvSpPr>
          <p:spPr>
            <a:xfrm>
              <a:off x="3540472" y="2028834"/>
              <a:ext cx="15356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Amir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A4EF208-F7A7-00A3-9C17-37E3513DA0D0}"/>
                  </a:ext>
                </a:extLst>
              </p:cNvPr>
              <p:cNvSpPr txBox="1"/>
              <p:nvPr/>
            </p:nvSpPr>
            <p:spPr>
              <a:xfrm>
                <a:off x="2050975" y="975653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noFill/>
              <a:ln w="19050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My number is equal to 2,000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2,200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A4EF208-F7A7-00A3-9C17-37E3513DA0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975" y="975653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blipFill>
                <a:blip r:embed="rId6"/>
                <a:stretch>
                  <a:fillRect b="-10227"/>
                </a:stretch>
              </a:blipFill>
              <a:ln w="1905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FEBE2183-950F-B270-7E80-6391EAA93EA3}"/>
              </a:ext>
            </a:extLst>
          </p:cNvPr>
          <p:cNvSpPr txBox="1"/>
          <p:nvPr/>
        </p:nvSpPr>
        <p:spPr>
          <a:xfrm>
            <a:off x="1884847" y="2132146"/>
            <a:ext cx="4928119" cy="1055608"/>
          </a:xfrm>
          <a:prstGeom prst="wedgeRoundRectCallout">
            <a:avLst>
              <a:gd name="adj1" fmla="val 55031"/>
              <a:gd name="adj2" fmla="val -28183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My number has 2 thousands, 4 hundreds, 7 tens and 5 ones.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5429F8-5CF4-DBC4-D414-6B0B441DBAC0}"/>
                  </a:ext>
                </a:extLst>
              </p:cNvPr>
              <p:cNvSpPr txBox="1"/>
              <p:nvPr/>
            </p:nvSpPr>
            <p:spPr>
              <a:xfrm>
                <a:off x="1979118" y="3288639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noFill/>
              <a:ln w="19050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My number is equal to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1,400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85429F8-5CF4-DBC4-D414-6B0B441DBA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118" y="3288639"/>
                <a:ext cx="4234526" cy="1055608"/>
              </a:xfrm>
              <a:prstGeom prst="wedgeRoundRectCallout">
                <a:avLst>
                  <a:gd name="adj1" fmla="val -53561"/>
                  <a:gd name="adj2" fmla="val 17835"/>
                  <a:gd name="adj3" fmla="val 16667"/>
                </a:avLst>
              </a:prstGeom>
              <a:blipFill>
                <a:blip r:embed="rId7"/>
                <a:stretch>
                  <a:fillRect r="-693" b="-9605"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>
            <a:extLst>
              <a:ext uri="{FF2B5EF4-FFF2-40B4-BE49-F238E27FC236}">
                <a16:creationId xmlns:a16="http://schemas.microsoft.com/office/drawing/2014/main" id="{9DF72D45-D1C1-14BC-F205-889087CE7921}"/>
              </a:ext>
            </a:extLst>
          </p:cNvPr>
          <p:cNvSpPr txBox="1"/>
          <p:nvPr/>
        </p:nvSpPr>
        <p:spPr>
          <a:xfrm>
            <a:off x="1691888" y="4445132"/>
            <a:ext cx="4928118" cy="1055608"/>
          </a:xfrm>
          <a:prstGeom prst="wedgeRoundRectCallout">
            <a:avLst>
              <a:gd name="adj1" fmla="val 55927"/>
              <a:gd name="adj2" fmla="val -30890"/>
              <a:gd name="adj3" fmla="val 16667"/>
            </a:avLst>
          </a:prstGeom>
          <a:noFill/>
          <a:ln w="1905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My number is equal to 42 hundreds, 6 tens and 15 ones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F068218-7170-AF6C-509D-44B62B58BE18}"/>
              </a:ext>
            </a:extLst>
          </p:cNvPr>
          <p:cNvCxnSpPr/>
          <p:nvPr/>
        </p:nvCxnSpPr>
        <p:spPr>
          <a:xfrm>
            <a:off x="3676147" y="1874258"/>
            <a:ext cx="16606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4F7B4D7-AC4B-B6FB-53EF-248EC0E1490A}"/>
              </a:ext>
            </a:extLst>
          </p:cNvPr>
          <p:cNvCxnSpPr/>
          <p:nvPr/>
        </p:nvCxnSpPr>
        <p:spPr>
          <a:xfrm>
            <a:off x="2436844" y="1874258"/>
            <a:ext cx="16606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41C34490-97DD-F662-D7EC-56048DBFA34C}"/>
              </a:ext>
            </a:extLst>
          </p:cNvPr>
          <p:cNvSpPr txBox="1"/>
          <p:nvPr/>
        </p:nvSpPr>
        <p:spPr>
          <a:xfrm>
            <a:off x="6433410" y="1114359"/>
            <a:ext cx="589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4,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FED1FFF-9518-30AF-59B9-17F1AC92C1C2}"/>
              </a:ext>
            </a:extLst>
          </p:cNvPr>
          <p:cNvSpPr txBox="1"/>
          <p:nvPr/>
        </p:nvSpPr>
        <p:spPr>
          <a:xfrm>
            <a:off x="6755961" y="1114359"/>
            <a:ext cx="8383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275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A80F333D-413A-F682-FB58-07B9D084D629}"/>
              </a:ext>
            </a:extLst>
          </p:cNvPr>
          <p:cNvCxnSpPr>
            <a:cxnSpLocks/>
          </p:cNvCxnSpPr>
          <p:nvPr/>
        </p:nvCxnSpPr>
        <p:spPr>
          <a:xfrm>
            <a:off x="3944099" y="1874258"/>
            <a:ext cx="192092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A92A3D14-66B3-86EF-E5D6-17E0732F5C31}"/>
              </a:ext>
            </a:extLst>
          </p:cNvPr>
          <p:cNvSpPr txBox="1"/>
          <p:nvPr/>
        </p:nvSpPr>
        <p:spPr>
          <a:xfrm>
            <a:off x="708244" y="2513567"/>
            <a:ext cx="117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2,475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483769D8-C912-3E09-86F8-14F2F565650A}"/>
              </a:ext>
            </a:extLst>
          </p:cNvPr>
          <p:cNvCxnSpPr>
            <a:cxnSpLocks/>
          </p:cNvCxnSpPr>
          <p:nvPr/>
        </p:nvCxnSpPr>
        <p:spPr>
          <a:xfrm>
            <a:off x="4894018" y="4226934"/>
            <a:ext cx="763832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78FD35D3-2DA7-DA2D-A400-69C36A0BBAA8}"/>
              </a:ext>
            </a:extLst>
          </p:cNvPr>
          <p:cNvCxnSpPr>
            <a:cxnSpLocks/>
          </p:cNvCxnSpPr>
          <p:nvPr/>
        </p:nvCxnSpPr>
        <p:spPr>
          <a:xfrm>
            <a:off x="3654715" y="4226934"/>
            <a:ext cx="77555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ABD8ED-25A4-4A65-5DA6-11BB9A314094}"/>
              </a:ext>
            </a:extLst>
          </p:cNvPr>
          <p:cNvCxnSpPr>
            <a:cxnSpLocks/>
          </p:cNvCxnSpPr>
          <p:nvPr/>
        </p:nvCxnSpPr>
        <p:spPr>
          <a:xfrm>
            <a:off x="5583215" y="3772339"/>
            <a:ext cx="34609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519BF204-8060-8A35-C192-9A6FF575E480}"/>
              </a:ext>
            </a:extLst>
          </p:cNvPr>
          <p:cNvSpPr txBox="1"/>
          <p:nvPr/>
        </p:nvSpPr>
        <p:spPr>
          <a:xfrm>
            <a:off x="6321487" y="3375732"/>
            <a:ext cx="117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2,400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5346BF0F-0645-1237-54FF-5FF63C7C041F}"/>
              </a:ext>
            </a:extLst>
          </p:cNvPr>
          <p:cNvCxnSpPr>
            <a:cxnSpLocks/>
          </p:cNvCxnSpPr>
          <p:nvPr/>
        </p:nvCxnSpPr>
        <p:spPr>
          <a:xfrm>
            <a:off x="2835252" y="4226934"/>
            <a:ext cx="34609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0A2A81B-5398-2688-D632-EF8B7996F456}"/>
              </a:ext>
            </a:extLst>
          </p:cNvPr>
          <p:cNvSpPr txBox="1"/>
          <p:nvPr/>
        </p:nvSpPr>
        <p:spPr>
          <a:xfrm>
            <a:off x="6321487" y="3375732"/>
            <a:ext cx="117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2,475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6E02530-9750-298E-6226-4E0F3CC4ECCC}"/>
              </a:ext>
            </a:extLst>
          </p:cNvPr>
          <p:cNvSpPr txBox="1"/>
          <p:nvPr/>
        </p:nvSpPr>
        <p:spPr>
          <a:xfrm>
            <a:off x="654402" y="5012854"/>
            <a:ext cx="117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4"/>
                </a:solidFill>
              </a:rPr>
              <a:t>4,200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0D007DD-4113-0A91-9955-C2BCD90262A1}"/>
              </a:ext>
            </a:extLst>
          </p:cNvPr>
          <p:cNvSpPr txBox="1"/>
          <p:nvPr/>
        </p:nvSpPr>
        <p:spPr>
          <a:xfrm>
            <a:off x="654402" y="5012854"/>
            <a:ext cx="1176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4"/>
                </a:solidFill>
              </a:rPr>
              <a:t>4,275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65C3DCA5-A044-C05A-CBF0-FA9B70D174C0}"/>
              </a:ext>
            </a:extLst>
          </p:cNvPr>
          <p:cNvCxnSpPr>
            <a:cxnSpLocks/>
          </p:cNvCxnSpPr>
          <p:nvPr/>
        </p:nvCxnSpPr>
        <p:spPr>
          <a:xfrm>
            <a:off x="5606156" y="4943450"/>
            <a:ext cx="346098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03F4280-8977-2F16-6BD7-A32799D53441}"/>
              </a:ext>
            </a:extLst>
          </p:cNvPr>
          <p:cNvCxnSpPr>
            <a:cxnSpLocks/>
          </p:cNvCxnSpPr>
          <p:nvPr/>
        </p:nvCxnSpPr>
        <p:spPr>
          <a:xfrm>
            <a:off x="3514602" y="5393862"/>
            <a:ext cx="2770899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77FFE64E-9344-300C-2714-86997FC6B2E2}"/>
              </a:ext>
            </a:extLst>
          </p:cNvPr>
          <p:cNvCxnSpPr>
            <a:cxnSpLocks/>
          </p:cNvCxnSpPr>
          <p:nvPr/>
        </p:nvCxnSpPr>
        <p:spPr>
          <a:xfrm>
            <a:off x="1970602" y="5393862"/>
            <a:ext cx="1358386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3501137B-1811-7729-99C0-5959FE3E9FC6}"/>
              </a:ext>
            </a:extLst>
          </p:cNvPr>
          <p:cNvSpPr txBox="1"/>
          <p:nvPr/>
        </p:nvSpPr>
        <p:spPr>
          <a:xfrm>
            <a:off x="827088" y="5573303"/>
            <a:ext cx="2923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Teddy and Alex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28F26CC-0571-E0BB-43A7-8E4BD5A794E4}"/>
              </a:ext>
            </a:extLst>
          </p:cNvPr>
          <p:cNvSpPr txBox="1"/>
          <p:nvPr/>
        </p:nvSpPr>
        <p:spPr>
          <a:xfrm>
            <a:off x="5225065" y="5573303"/>
            <a:ext cx="2923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Amir and Dora</a:t>
            </a:r>
          </a:p>
        </p:txBody>
      </p:sp>
    </p:spTree>
    <p:extLst>
      <p:ext uri="{BB962C8B-B14F-4D97-AF65-F5344CB8AC3E}">
        <p14:creationId xmlns:p14="http://schemas.microsoft.com/office/powerpoint/2010/main" val="344110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1" grpId="0"/>
      <p:bldP spid="42" grpId="0"/>
      <p:bldP spid="44" grpId="0"/>
      <p:bldP spid="48" grpId="0"/>
      <p:bldP spid="48" grpId="1"/>
      <p:bldP spid="50" grpId="0"/>
      <p:bldP spid="51" grpId="0"/>
      <p:bldP spid="51" grpId="1"/>
      <p:bldP spid="52" grpId="0"/>
      <p:bldP spid="56" grpId="0"/>
      <p:bldP spid="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73D5C3CD-44B7-8C91-3546-F571AD9357FC}"/>
              </a:ext>
            </a:extLst>
          </p:cNvPr>
          <p:cNvSpPr txBox="1">
            <a:spLocks/>
          </p:cNvSpPr>
          <p:nvPr/>
        </p:nvSpPr>
        <p:spPr>
          <a:xfrm>
            <a:off x="991074" y="2287924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38870291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EF935-039D-4372-918A-54DD8B00453B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6C14153B-B27B-4065-8480-72AD9A18E1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841</TotalTime>
  <Words>682</Words>
  <Application>Microsoft Office PowerPoint</Application>
  <PresentationFormat>On-screen Show (4:3)</PresentationFormat>
  <Paragraphs>237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15</cp:revision>
  <dcterms:created xsi:type="dcterms:W3CDTF">2023-08-02T14:09:38Z</dcterms:created>
  <dcterms:modified xsi:type="dcterms:W3CDTF">2024-07-29T13:22:29Z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