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65" r:id="rId30"/>
    <p:sldId id="280" r:id="rId31"/>
    <p:sldId id="266" r:id="rId32"/>
    <p:sldId id="260" r:id="rId33"/>
    <p:sldId id="261" r:id="rId34"/>
    <p:sldId id="262" r:id="rId35"/>
    <p:sldId id="264" r:id="rId36"/>
    <p:sldId id="263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9E7"/>
    <a:srgbClr val="51B7E7"/>
    <a:srgbClr val="B378B5"/>
    <a:srgbClr val="AFD233"/>
    <a:srgbClr val="F8931C"/>
    <a:srgbClr val="58C1B8"/>
    <a:srgbClr val="EE684B"/>
    <a:srgbClr val="002B61"/>
    <a:srgbClr val="EE787E"/>
    <a:srgbClr val="FFE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2EBDCB-7ADF-4C63-A559-7CE6D4E9EF38}" v="1" dt="2024-08-21T09:51:11.7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972"/>
    <p:restoredTop sz="96327"/>
  </p:normalViewPr>
  <p:slideViewPr>
    <p:cSldViewPr snapToGrid="0">
      <p:cViewPr varScale="1">
        <p:scale>
          <a:sx n="114" d="100"/>
          <a:sy n="114" d="100"/>
        </p:scale>
        <p:origin x="11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viewProps" Target="viewProp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482EBDCB-7ADF-4C63-A559-7CE6D4E9EF38}"/>
    <pc:docChg chg="delSld">
      <pc:chgData name="Zenab Mahmood" userId="93739503-e554-47e8-ab35-bcf89cedf0fb" providerId="ADAL" clId="{482EBDCB-7ADF-4C63-A559-7CE6D4E9EF38}" dt="2024-08-21T09:51:05.251" v="4" actId="47"/>
      <pc:docMkLst>
        <pc:docMk/>
      </pc:docMkLst>
      <pc:sldChg chg="del">
        <pc:chgData name="Zenab Mahmood" userId="93739503-e554-47e8-ab35-bcf89cedf0fb" providerId="ADAL" clId="{482EBDCB-7ADF-4C63-A559-7CE6D4E9EF38}" dt="2024-08-21T09:51:05.251" v="4" actId="47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482EBDCB-7ADF-4C63-A559-7CE6D4E9EF38}" dt="2024-08-21T09:51:04.714" v="3" actId="47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482EBDCB-7ADF-4C63-A559-7CE6D4E9EF38}" dt="2024-08-21T09:51:03.647" v="2" actId="47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482EBDCB-7ADF-4C63-A559-7CE6D4E9EF38}" dt="2024-08-21T09:51:02.622" v="0" actId="47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482EBDCB-7ADF-4C63-A559-7CE6D4E9EF38}" dt="2024-08-21T09:51:03.182" v="1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A6F126-0644-3AAF-262C-51F15EEFD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1AE09C-CF4B-A7F9-470D-07C7801B42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E7438-163A-6D38-4208-EE89D5992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1441B73-ADB6-ADFE-47BD-E3A8611C7B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F809662-894C-1570-DF8F-4E1C227198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40A074-8EE3-7424-4A17-68D7FCB74E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7D037F-E857-5FBF-7B36-30EBFB47AF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F25C3E-847E-54EB-2C40-8F69748D3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40842-2264-218B-3B08-3F2B782E5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CC217B-D284-AB9B-1F12-DB657C7EA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4D455B-13A8-FA10-EAA3-A5EFA3C15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64C9-5DA1-F15D-7FD5-9A4C4011B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94B88-D0B6-B5B6-0D8C-679C9A749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B4540-87FA-70E5-7814-54D022876E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14752D-1C00-BF41-1479-558269698F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74AEF48-947F-E94B-274B-4245DBE639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ADA5A75-E9E4-9DF4-22F5-401825ECF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319BF3-AF27-98B3-AB7A-AFAABD1C85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56521-6512-E3CB-4FB8-CBA0428EAC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89E1AF-20F6-6FD9-5C25-26A2164A3D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387ACB-5BFC-0A85-EA44-184F09A47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C75597-418D-848F-9185-92AACBCD22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23397E-BF3A-93C3-F697-CD0E74B47E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88E0FD-30EE-9601-3642-FE354A3D9C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A42CFB-16DF-F3AF-F062-938E4A1D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9B2E69-32C4-F90E-A5AE-60965BD4BE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97CC2D-5723-1D6B-1FC2-1496310FEE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880CF8-2687-E5B9-2A85-6943697CF8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4B6949-7ED0-1AFA-A98B-A278D7131A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F88EE8-084E-081F-AEB8-B19A19DD3A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58174-A66C-1923-8AB1-0D4B31EC49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B511B4-94FD-EF99-C6D4-CB8BCE30C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DD993-3CC9-8FD1-4659-A17D6F7F9F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01A022-4A68-AE97-CD45-BE130E7D53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B66F62-D50B-8169-FCD1-2BA6B1A6B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B1CB63-944D-0E25-A60C-604ECA9BA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006909-9AC5-FA77-C0F1-8FB8E27CEC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5F4DEE-69EB-97CC-EF4A-5D2503E26726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19C35D-C804-9B54-C396-0C806F1A569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E04A40-851F-C74A-3917-01CF67E3246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CE72-E461-60E5-775C-B60D7045D0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2.png"/><Relationship Id="rId4" Type="http://schemas.openxmlformats.org/officeDocument/2006/relationships/image" Target="../media/image6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69.png"/><Relationship Id="rId4" Type="http://schemas.openxmlformats.org/officeDocument/2006/relationships/image" Target="../media/image71.png"/><Relationship Id="rId9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9.png"/><Relationship Id="rId7" Type="http://schemas.openxmlformats.org/officeDocument/2006/relationships/image" Target="../media/image62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1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17" Type="http://schemas.openxmlformats.org/officeDocument/2006/relationships/image" Target="../media/image104.png"/><Relationship Id="rId2" Type="http://schemas.openxmlformats.org/officeDocument/2006/relationships/image" Target="../media/image89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92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19.png"/><Relationship Id="rId18" Type="http://schemas.openxmlformats.org/officeDocument/2006/relationships/image" Target="../media/image124.png"/><Relationship Id="rId26" Type="http://schemas.openxmlformats.org/officeDocument/2006/relationships/image" Target="../media/image132.png"/><Relationship Id="rId3" Type="http://schemas.openxmlformats.org/officeDocument/2006/relationships/image" Target="../media/image109.png"/><Relationship Id="rId21" Type="http://schemas.openxmlformats.org/officeDocument/2006/relationships/image" Target="../media/image127.png"/><Relationship Id="rId7" Type="http://schemas.openxmlformats.org/officeDocument/2006/relationships/image" Target="../media/image113.png"/><Relationship Id="rId12" Type="http://schemas.openxmlformats.org/officeDocument/2006/relationships/image" Target="../media/image118.svg"/><Relationship Id="rId17" Type="http://schemas.openxmlformats.org/officeDocument/2006/relationships/image" Target="../media/image123.png"/><Relationship Id="rId25" Type="http://schemas.openxmlformats.org/officeDocument/2006/relationships/image" Target="../media/image131.png"/><Relationship Id="rId2" Type="http://schemas.openxmlformats.org/officeDocument/2006/relationships/image" Target="../media/image108.png"/><Relationship Id="rId16" Type="http://schemas.openxmlformats.org/officeDocument/2006/relationships/image" Target="../media/image122.svg"/><Relationship Id="rId20" Type="http://schemas.openxmlformats.org/officeDocument/2006/relationships/image" Target="../media/image12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2.png"/><Relationship Id="rId11" Type="http://schemas.openxmlformats.org/officeDocument/2006/relationships/image" Target="../media/image117.png"/><Relationship Id="rId24" Type="http://schemas.openxmlformats.org/officeDocument/2006/relationships/image" Target="../media/image130.png"/><Relationship Id="rId5" Type="http://schemas.openxmlformats.org/officeDocument/2006/relationships/image" Target="../media/image111.png"/><Relationship Id="rId15" Type="http://schemas.openxmlformats.org/officeDocument/2006/relationships/image" Target="../media/image121.png"/><Relationship Id="rId23" Type="http://schemas.openxmlformats.org/officeDocument/2006/relationships/image" Target="../media/image129.png"/><Relationship Id="rId10" Type="http://schemas.openxmlformats.org/officeDocument/2006/relationships/image" Target="../media/image116.png"/><Relationship Id="rId19" Type="http://schemas.openxmlformats.org/officeDocument/2006/relationships/image" Target="../media/image125.png"/><Relationship Id="rId4" Type="http://schemas.openxmlformats.org/officeDocument/2006/relationships/image" Target="../media/image110.png"/><Relationship Id="rId9" Type="http://schemas.openxmlformats.org/officeDocument/2006/relationships/image" Target="../media/image115.png"/><Relationship Id="rId14" Type="http://schemas.openxmlformats.org/officeDocument/2006/relationships/image" Target="../media/image120.svg"/><Relationship Id="rId22" Type="http://schemas.openxmlformats.org/officeDocument/2006/relationships/image" Target="../media/image128.png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4.png"/><Relationship Id="rId18" Type="http://schemas.openxmlformats.org/officeDocument/2006/relationships/image" Target="../media/image149.png"/><Relationship Id="rId26" Type="http://schemas.openxmlformats.org/officeDocument/2006/relationships/image" Target="../media/image157.png"/><Relationship Id="rId39" Type="http://schemas.openxmlformats.org/officeDocument/2006/relationships/image" Target="../media/image170.png"/><Relationship Id="rId21" Type="http://schemas.openxmlformats.org/officeDocument/2006/relationships/image" Target="../media/image152.png"/><Relationship Id="rId34" Type="http://schemas.openxmlformats.org/officeDocument/2006/relationships/image" Target="../media/image165.png"/><Relationship Id="rId7" Type="http://schemas.openxmlformats.org/officeDocument/2006/relationships/image" Target="../media/image138.png"/><Relationship Id="rId2" Type="http://schemas.openxmlformats.org/officeDocument/2006/relationships/image" Target="../media/image133.png"/><Relationship Id="rId16" Type="http://schemas.openxmlformats.org/officeDocument/2006/relationships/image" Target="../media/image147.png"/><Relationship Id="rId20" Type="http://schemas.openxmlformats.org/officeDocument/2006/relationships/image" Target="../media/image151.png"/><Relationship Id="rId29" Type="http://schemas.openxmlformats.org/officeDocument/2006/relationships/image" Target="../media/image160.png"/><Relationship Id="rId41" Type="http://schemas.openxmlformats.org/officeDocument/2006/relationships/image" Target="../media/image17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7.png"/><Relationship Id="rId11" Type="http://schemas.openxmlformats.org/officeDocument/2006/relationships/image" Target="../media/image142.png"/><Relationship Id="rId24" Type="http://schemas.openxmlformats.org/officeDocument/2006/relationships/image" Target="../media/image155.png"/><Relationship Id="rId32" Type="http://schemas.openxmlformats.org/officeDocument/2006/relationships/image" Target="../media/image163.png"/><Relationship Id="rId37" Type="http://schemas.openxmlformats.org/officeDocument/2006/relationships/image" Target="../media/image168.png"/><Relationship Id="rId40" Type="http://schemas.openxmlformats.org/officeDocument/2006/relationships/image" Target="../media/image171.png"/><Relationship Id="rId5" Type="http://schemas.openxmlformats.org/officeDocument/2006/relationships/image" Target="../media/image136.png"/><Relationship Id="rId15" Type="http://schemas.openxmlformats.org/officeDocument/2006/relationships/image" Target="../media/image146.png"/><Relationship Id="rId23" Type="http://schemas.openxmlformats.org/officeDocument/2006/relationships/image" Target="../media/image154.png"/><Relationship Id="rId28" Type="http://schemas.openxmlformats.org/officeDocument/2006/relationships/image" Target="../media/image159.png"/><Relationship Id="rId36" Type="http://schemas.openxmlformats.org/officeDocument/2006/relationships/image" Target="../media/image167.png"/><Relationship Id="rId10" Type="http://schemas.openxmlformats.org/officeDocument/2006/relationships/image" Target="../media/image141.png"/><Relationship Id="rId19" Type="http://schemas.openxmlformats.org/officeDocument/2006/relationships/image" Target="../media/image150.png"/><Relationship Id="rId31" Type="http://schemas.openxmlformats.org/officeDocument/2006/relationships/image" Target="../media/image162.png"/><Relationship Id="rId4" Type="http://schemas.openxmlformats.org/officeDocument/2006/relationships/image" Target="../media/image135.jpg"/><Relationship Id="rId9" Type="http://schemas.openxmlformats.org/officeDocument/2006/relationships/image" Target="../media/image140.png"/><Relationship Id="rId14" Type="http://schemas.openxmlformats.org/officeDocument/2006/relationships/image" Target="../media/image145.png"/><Relationship Id="rId22" Type="http://schemas.openxmlformats.org/officeDocument/2006/relationships/image" Target="../media/image153.png"/><Relationship Id="rId27" Type="http://schemas.openxmlformats.org/officeDocument/2006/relationships/image" Target="../media/image158.png"/><Relationship Id="rId30" Type="http://schemas.openxmlformats.org/officeDocument/2006/relationships/image" Target="../media/image161.png"/><Relationship Id="rId35" Type="http://schemas.openxmlformats.org/officeDocument/2006/relationships/image" Target="../media/image166.png"/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6.png"/><Relationship Id="rId33" Type="http://schemas.openxmlformats.org/officeDocument/2006/relationships/image" Target="../media/image164.png"/><Relationship Id="rId38" Type="http://schemas.openxmlformats.org/officeDocument/2006/relationships/image" Target="../media/image169.png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4.png"/><Relationship Id="rId18" Type="http://schemas.openxmlformats.org/officeDocument/2006/relationships/image" Target="../media/image189.png"/><Relationship Id="rId26" Type="http://schemas.openxmlformats.org/officeDocument/2006/relationships/image" Target="../media/image197.png"/><Relationship Id="rId39" Type="http://schemas.openxmlformats.org/officeDocument/2006/relationships/image" Target="../media/image210.png"/><Relationship Id="rId21" Type="http://schemas.openxmlformats.org/officeDocument/2006/relationships/image" Target="../media/image192.png"/><Relationship Id="rId34" Type="http://schemas.openxmlformats.org/officeDocument/2006/relationships/image" Target="../media/image205.png"/><Relationship Id="rId42" Type="http://schemas.openxmlformats.org/officeDocument/2006/relationships/image" Target="../media/image213.png"/><Relationship Id="rId47" Type="http://schemas.openxmlformats.org/officeDocument/2006/relationships/image" Target="../media/image218.png"/><Relationship Id="rId50" Type="http://schemas.openxmlformats.org/officeDocument/2006/relationships/image" Target="../media/image221.png"/><Relationship Id="rId55" Type="http://schemas.openxmlformats.org/officeDocument/2006/relationships/image" Target="../media/image226.png"/><Relationship Id="rId7" Type="http://schemas.openxmlformats.org/officeDocument/2006/relationships/image" Target="../media/image178.png"/><Relationship Id="rId2" Type="http://schemas.openxmlformats.org/officeDocument/2006/relationships/image" Target="../media/image173.png"/><Relationship Id="rId16" Type="http://schemas.openxmlformats.org/officeDocument/2006/relationships/image" Target="../media/image187.png"/><Relationship Id="rId29" Type="http://schemas.openxmlformats.org/officeDocument/2006/relationships/image" Target="../media/image200.png"/><Relationship Id="rId11" Type="http://schemas.openxmlformats.org/officeDocument/2006/relationships/image" Target="../media/image182.png"/><Relationship Id="rId24" Type="http://schemas.openxmlformats.org/officeDocument/2006/relationships/image" Target="../media/image195.png"/><Relationship Id="rId32" Type="http://schemas.openxmlformats.org/officeDocument/2006/relationships/image" Target="../media/image203.png"/><Relationship Id="rId37" Type="http://schemas.openxmlformats.org/officeDocument/2006/relationships/image" Target="../media/image208.png"/><Relationship Id="rId40" Type="http://schemas.openxmlformats.org/officeDocument/2006/relationships/image" Target="../media/image211.png"/><Relationship Id="rId45" Type="http://schemas.openxmlformats.org/officeDocument/2006/relationships/image" Target="../media/image216.png"/><Relationship Id="rId53" Type="http://schemas.openxmlformats.org/officeDocument/2006/relationships/image" Target="../media/image224.png"/><Relationship Id="rId58" Type="http://schemas.openxmlformats.org/officeDocument/2006/relationships/image" Target="../media/image229.png"/><Relationship Id="rId5" Type="http://schemas.openxmlformats.org/officeDocument/2006/relationships/image" Target="../media/image176.png"/><Relationship Id="rId19" Type="http://schemas.openxmlformats.org/officeDocument/2006/relationships/image" Target="../media/image190.png"/><Relationship Id="rId4" Type="http://schemas.openxmlformats.org/officeDocument/2006/relationships/image" Target="../media/image175.png"/><Relationship Id="rId9" Type="http://schemas.openxmlformats.org/officeDocument/2006/relationships/image" Target="../media/image180.png"/><Relationship Id="rId14" Type="http://schemas.openxmlformats.org/officeDocument/2006/relationships/image" Target="../media/image185.png"/><Relationship Id="rId22" Type="http://schemas.openxmlformats.org/officeDocument/2006/relationships/image" Target="../media/image193.png"/><Relationship Id="rId27" Type="http://schemas.openxmlformats.org/officeDocument/2006/relationships/image" Target="../media/image198.png"/><Relationship Id="rId30" Type="http://schemas.openxmlformats.org/officeDocument/2006/relationships/image" Target="../media/image201.png"/><Relationship Id="rId35" Type="http://schemas.openxmlformats.org/officeDocument/2006/relationships/image" Target="../media/image206.png"/><Relationship Id="rId43" Type="http://schemas.openxmlformats.org/officeDocument/2006/relationships/image" Target="../media/image214.png"/><Relationship Id="rId48" Type="http://schemas.openxmlformats.org/officeDocument/2006/relationships/image" Target="../media/image219.png"/><Relationship Id="rId56" Type="http://schemas.openxmlformats.org/officeDocument/2006/relationships/image" Target="../media/image227.png"/><Relationship Id="rId8" Type="http://schemas.openxmlformats.org/officeDocument/2006/relationships/image" Target="../media/image179.png"/><Relationship Id="rId51" Type="http://schemas.openxmlformats.org/officeDocument/2006/relationships/image" Target="../media/image222.png"/><Relationship Id="rId3" Type="http://schemas.openxmlformats.org/officeDocument/2006/relationships/image" Target="../media/image174.png"/><Relationship Id="rId12" Type="http://schemas.openxmlformats.org/officeDocument/2006/relationships/image" Target="../media/image183.png"/><Relationship Id="rId17" Type="http://schemas.openxmlformats.org/officeDocument/2006/relationships/image" Target="../media/image188.png"/><Relationship Id="rId25" Type="http://schemas.openxmlformats.org/officeDocument/2006/relationships/image" Target="../media/image196.png"/><Relationship Id="rId33" Type="http://schemas.openxmlformats.org/officeDocument/2006/relationships/image" Target="../media/image204.png"/><Relationship Id="rId38" Type="http://schemas.openxmlformats.org/officeDocument/2006/relationships/image" Target="../media/image209.png"/><Relationship Id="rId46" Type="http://schemas.openxmlformats.org/officeDocument/2006/relationships/image" Target="../media/image217.png"/><Relationship Id="rId20" Type="http://schemas.openxmlformats.org/officeDocument/2006/relationships/image" Target="../media/image191.png"/><Relationship Id="rId41" Type="http://schemas.openxmlformats.org/officeDocument/2006/relationships/image" Target="../media/image212.png"/><Relationship Id="rId54" Type="http://schemas.openxmlformats.org/officeDocument/2006/relationships/image" Target="../media/image22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77.png"/><Relationship Id="rId15" Type="http://schemas.openxmlformats.org/officeDocument/2006/relationships/image" Target="../media/image186.png"/><Relationship Id="rId23" Type="http://schemas.openxmlformats.org/officeDocument/2006/relationships/image" Target="../media/image194.png"/><Relationship Id="rId28" Type="http://schemas.openxmlformats.org/officeDocument/2006/relationships/image" Target="../media/image199.png"/><Relationship Id="rId36" Type="http://schemas.openxmlformats.org/officeDocument/2006/relationships/image" Target="../media/image207.png"/><Relationship Id="rId49" Type="http://schemas.openxmlformats.org/officeDocument/2006/relationships/image" Target="../media/image220.png"/><Relationship Id="rId57" Type="http://schemas.openxmlformats.org/officeDocument/2006/relationships/image" Target="../media/image228.png"/><Relationship Id="rId10" Type="http://schemas.openxmlformats.org/officeDocument/2006/relationships/image" Target="../media/image181.png"/><Relationship Id="rId31" Type="http://schemas.openxmlformats.org/officeDocument/2006/relationships/image" Target="../media/image202.png"/><Relationship Id="rId44" Type="http://schemas.openxmlformats.org/officeDocument/2006/relationships/image" Target="../media/image215.png"/><Relationship Id="rId52" Type="http://schemas.openxmlformats.org/officeDocument/2006/relationships/image" Target="../media/image2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75689F-9EE1-6095-6DBD-D6C9D7919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003" y="1849241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874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4A2D080-0E3A-D559-6C21-63D1D2829F74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Find the origin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Label the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axis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the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coordinate pair (5, 7)?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4A2D080-0E3A-D559-6C21-63D1D2829F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blipFill>
                <a:blip r:embed="rId2"/>
                <a:stretch>
                  <a:fillRect l="-1217" t="-926" b="-16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AB67E39-697A-F9FA-F498-613D9D4A2C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725547"/>
              </p:ext>
            </p:extLst>
          </p:nvPr>
        </p:nvGraphicFramePr>
        <p:xfrm>
          <a:off x="4018208" y="1261969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D061A39-33B0-6552-CA79-E9548F09B1AE}"/>
              </a:ext>
            </a:extLst>
          </p:cNvPr>
          <p:cNvCxnSpPr>
            <a:cxnSpLocks/>
          </p:cNvCxnSpPr>
          <p:nvPr/>
        </p:nvCxnSpPr>
        <p:spPr>
          <a:xfrm>
            <a:off x="4025608" y="4331536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CE010BD-0DE9-45ED-680B-C48042F5DB6B}"/>
              </a:ext>
            </a:extLst>
          </p:cNvPr>
          <p:cNvCxnSpPr>
            <a:cxnSpLocks/>
          </p:cNvCxnSpPr>
          <p:nvPr/>
        </p:nvCxnSpPr>
        <p:spPr>
          <a:xfrm flipV="1">
            <a:off x="4292369" y="1488729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5E43C0B-4736-395B-2928-7B0675CCB3B3}"/>
              </a:ext>
            </a:extLst>
          </p:cNvPr>
          <p:cNvSpPr txBox="1"/>
          <p:nvPr/>
        </p:nvSpPr>
        <p:spPr>
          <a:xfrm>
            <a:off x="4047670" y="389797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F115BC-2610-A752-FE52-DF583F6E5F15}"/>
              </a:ext>
            </a:extLst>
          </p:cNvPr>
          <p:cNvSpPr txBox="1"/>
          <p:nvPr/>
        </p:nvSpPr>
        <p:spPr>
          <a:xfrm>
            <a:off x="4047670" y="365170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2C472C-E7DC-5738-6ECD-45B4E805CDCA}"/>
              </a:ext>
            </a:extLst>
          </p:cNvPr>
          <p:cNvSpPr txBox="1"/>
          <p:nvPr/>
        </p:nvSpPr>
        <p:spPr>
          <a:xfrm>
            <a:off x="4047670" y="339828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58B3A1-5840-6CE7-0417-4588B750D58A}"/>
              </a:ext>
            </a:extLst>
          </p:cNvPr>
          <p:cNvSpPr txBox="1"/>
          <p:nvPr/>
        </p:nvSpPr>
        <p:spPr>
          <a:xfrm>
            <a:off x="4047670" y="314487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01552B-729A-D832-6C25-D1EC27F6D7A0}"/>
              </a:ext>
            </a:extLst>
          </p:cNvPr>
          <p:cNvSpPr txBox="1"/>
          <p:nvPr/>
        </p:nvSpPr>
        <p:spPr>
          <a:xfrm>
            <a:off x="4047670" y="289145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D59715-927A-2499-D7DA-80E0181409CD}"/>
              </a:ext>
            </a:extLst>
          </p:cNvPr>
          <p:cNvSpPr txBox="1"/>
          <p:nvPr/>
        </p:nvSpPr>
        <p:spPr>
          <a:xfrm>
            <a:off x="4474459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6BC5D84-AE12-5FE1-D021-757D24A83D24}"/>
              </a:ext>
            </a:extLst>
          </p:cNvPr>
          <p:cNvSpPr txBox="1"/>
          <p:nvPr/>
        </p:nvSpPr>
        <p:spPr>
          <a:xfrm>
            <a:off x="475091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3181CF-5007-8174-5B7C-2072F694FB6D}"/>
              </a:ext>
            </a:extLst>
          </p:cNvPr>
          <p:cNvSpPr txBox="1"/>
          <p:nvPr/>
        </p:nvSpPr>
        <p:spPr>
          <a:xfrm>
            <a:off x="502970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9EC9C0-F8D1-416B-E86D-5BD5661C0B23}"/>
              </a:ext>
            </a:extLst>
          </p:cNvPr>
          <p:cNvSpPr txBox="1"/>
          <p:nvPr/>
        </p:nvSpPr>
        <p:spPr>
          <a:xfrm>
            <a:off x="529589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246488-05D7-4BC7-B353-EC9ED244910B}"/>
              </a:ext>
            </a:extLst>
          </p:cNvPr>
          <p:cNvSpPr txBox="1"/>
          <p:nvPr/>
        </p:nvSpPr>
        <p:spPr>
          <a:xfrm>
            <a:off x="55885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CD3B3D-A6D8-E109-CB27-84591E407722}"/>
              </a:ext>
            </a:extLst>
          </p:cNvPr>
          <p:cNvSpPr txBox="1"/>
          <p:nvPr/>
        </p:nvSpPr>
        <p:spPr>
          <a:xfrm>
            <a:off x="4047670" y="263803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2806C7-9AD3-F6B4-08EF-5DE0E0B79365}"/>
              </a:ext>
            </a:extLst>
          </p:cNvPr>
          <p:cNvSpPr txBox="1"/>
          <p:nvPr/>
        </p:nvSpPr>
        <p:spPr>
          <a:xfrm>
            <a:off x="4079245" y="2384617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2828B0-210B-B155-BA1A-9245F07A74E8}"/>
              </a:ext>
            </a:extLst>
          </p:cNvPr>
          <p:cNvSpPr txBox="1"/>
          <p:nvPr/>
        </p:nvSpPr>
        <p:spPr>
          <a:xfrm>
            <a:off x="4047670" y="213119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391789-3F13-BFFD-A18A-A1809ED1C507}"/>
              </a:ext>
            </a:extLst>
          </p:cNvPr>
          <p:cNvSpPr txBox="1"/>
          <p:nvPr/>
        </p:nvSpPr>
        <p:spPr>
          <a:xfrm>
            <a:off x="4047670" y="187778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E527D40-B715-F3F1-1044-FFA94BA2D211}"/>
              </a:ext>
            </a:extLst>
          </p:cNvPr>
          <p:cNvSpPr txBox="1"/>
          <p:nvPr/>
        </p:nvSpPr>
        <p:spPr>
          <a:xfrm>
            <a:off x="3913993" y="1618401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2B6767-C682-8C5B-BEED-FB074945618B}"/>
              </a:ext>
            </a:extLst>
          </p:cNvPr>
          <p:cNvSpPr txBox="1"/>
          <p:nvPr/>
        </p:nvSpPr>
        <p:spPr>
          <a:xfrm>
            <a:off x="586008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579C8A6-B1E9-6C85-95BA-68ADAD0C6CDF}"/>
              </a:ext>
            </a:extLst>
          </p:cNvPr>
          <p:cNvSpPr txBox="1"/>
          <p:nvPr/>
        </p:nvSpPr>
        <p:spPr>
          <a:xfrm>
            <a:off x="614450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E1FA29-7F8D-E235-98A0-7623C334BCC9}"/>
              </a:ext>
            </a:extLst>
          </p:cNvPr>
          <p:cNvSpPr txBox="1"/>
          <p:nvPr/>
        </p:nvSpPr>
        <p:spPr>
          <a:xfrm>
            <a:off x="64159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AEC336-E62D-D2F6-31FF-837B16CBDC46}"/>
              </a:ext>
            </a:extLst>
          </p:cNvPr>
          <p:cNvSpPr txBox="1"/>
          <p:nvPr/>
        </p:nvSpPr>
        <p:spPr>
          <a:xfrm>
            <a:off x="669013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C759350-9EC6-E644-B062-D2C8778AA34E}"/>
              </a:ext>
            </a:extLst>
          </p:cNvPr>
          <p:cNvSpPr txBox="1"/>
          <p:nvPr/>
        </p:nvSpPr>
        <p:spPr>
          <a:xfrm>
            <a:off x="6821387" y="4291625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DFAF869-2423-D816-E1E1-988480A0CA6A}"/>
              </a:ext>
            </a:extLst>
          </p:cNvPr>
          <p:cNvSpPr txBox="1"/>
          <p:nvPr/>
        </p:nvSpPr>
        <p:spPr>
          <a:xfrm>
            <a:off x="403958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096461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1162B50-B1F6-B871-2E41-08B5AF947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531713"/>
              </p:ext>
            </p:extLst>
          </p:nvPr>
        </p:nvGraphicFramePr>
        <p:xfrm>
          <a:off x="4018208" y="1261969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88228A1D-9550-17DB-A24F-F32F26C89B96}"/>
              </a:ext>
            </a:extLst>
          </p:cNvPr>
          <p:cNvCxnSpPr>
            <a:cxnSpLocks/>
          </p:cNvCxnSpPr>
          <p:nvPr/>
        </p:nvCxnSpPr>
        <p:spPr>
          <a:xfrm>
            <a:off x="4025608" y="4331536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1F57723-C4B0-FB0E-B922-0DAD26248644}"/>
              </a:ext>
            </a:extLst>
          </p:cNvPr>
          <p:cNvCxnSpPr>
            <a:cxnSpLocks/>
          </p:cNvCxnSpPr>
          <p:nvPr/>
        </p:nvCxnSpPr>
        <p:spPr>
          <a:xfrm flipV="1">
            <a:off x="4292369" y="1488729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52F84A8-9975-7477-0BFE-027641133D07}"/>
              </a:ext>
            </a:extLst>
          </p:cNvPr>
          <p:cNvSpPr txBox="1"/>
          <p:nvPr/>
        </p:nvSpPr>
        <p:spPr>
          <a:xfrm>
            <a:off x="4047670" y="389797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47AA5F-47E6-1305-B265-8D286FDB277B}"/>
              </a:ext>
            </a:extLst>
          </p:cNvPr>
          <p:cNvSpPr txBox="1"/>
          <p:nvPr/>
        </p:nvSpPr>
        <p:spPr>
          <a:xfrm>
            <a:off x="4047670" y="3651708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01BB45-D863-FFE0-B377-C89360A581BE}"/>
              </a:ext>
            </a:extLst>
          </p:cNvPr>
          <p:cNvSpPr txBox="1"/>
          <p:nvPr/>
        </p:nvSpPr>
        <p:spPr>
          <a:xfrm>
            <a:off x="4047670" y="339828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8ECE55-CAE6-F9B3-BB9F-3C8AC08FAD4D}"/>
              </a:ext>
            </a:extLst>
          </p:cNvPr>
          <p:cNvSpPr txBox="1"/>
          <p:nvPr/>
        </p:nvSpPr>
        <p:spPr>
          <a:xfrm>
            <a:off x="4047670" y="314487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B929A8-0467-3679-088F-76FF7217D1FB}"/>
              </a:ext>
            </a:extLst>
          </p:cNvPr>
          <p:cNvSpPr txBox="1"/>
          <p:nvPr/>
        </p:nvSpPr>
        <p:spPr>
          <a:xfrm>
            <a:off x="4047670" y="289145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D439DB-BA93-B4BA-B157-0C3513DC9EB4}"/>
              </a:ext>
            </a:extLst>
          </p:cNvPr>
          <p:cNvSpPr txBox="1"/>
          <p:nvPr/>
        </p:nvSpPr>
        <p:spPr>
          <a:xfrm>
            <a:off x="4474459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270EA2-5C08-B5E9-7F68-FA153E569D5E}"/>
              </a:ext>
            </a:extLst>
          </p:cNvPr>
          <p:cNvSpPr txBox="1"/>
          <p:nvPr/>
        </p:nvSpPr>
        <p:spPr>
          <a:xfrm>
            <a:off x="475091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3DDF93-A807-FA80-C9C4-23206EDE03FC}"/>
              </a:ext>
            </a:extLst>
          </p:cNvPr>
          <p:cNvSpPr txBox="1"/>
          <p:nvPr/>
        </p:nvSpPr>
        <p:spPr>
          <a:xfrm>
            <a:off x="502970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209B38-8F80-AD5E-69B9-B92FA1E9C998}"/>
              </a:ext>
            </a:extLst>
          </p:cNvPr>
          <p:cNvSpPr txBox="1"/>
          <p:nvPr/>
        </p:nvSpPr>
        <p:spPr>
          <a:xfrm>
            <a:off x="529589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A3BD27-19BC-9FC9-BF5F-EB44A9FE09B4}"/>
              </a:ext>
            </a:extLst>
          </p:cNvPr>
          <p:cNvSpPr txBox="1"/>
          <p:nvPr/>
        </p:nvSpPr>
        <p:spPr>
          <a:xfrm>
            <a:off x="55885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8C960F-B081-3F8F-203A-32D69A6F9205}"/>
              </a:ext>
            </a:extLst>
          </p:cNvPr>
          <p:cNvSpPr txBox="1"/>
          <p:nvPr/>
        </p:nvSpPr>
        <p:spPr>
          <a:xfrm>
            <a:off x="4047670" y="263803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1E5D35-8394-DAA7-1019-96C3B23A9787}"/>
              </a:ext>
            </a:extLst>
          </p:cNvPr>
          <p:cNvSpPr txBox="1"/>
          <p:nvPr/>
        </p:nvSpPr>
        <p:spPr>
          <a:xfrm>
            <a:off x="4079245" y="2384617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E68434-45E4-6AFA-FA31-8CCC1E21E321}"/>
              </a:ext>
            </a:extLst>
          </p:cNvPr>
          <p:cNvSpPr txBox="1"/>
          <p:nvPr/>
        </p:nvSpPr>
        <p:spPr>
          <a:xfrm>
            <a:off x="4047670" y="213119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0B2B00-68A1-413D-0B4D-294EC35A7B16}"/>
              </a:ext>
            </a:extLst>
          </p:cNvPr>
          <p:cNvSpPr txBox="1"/>
          <p:nvPr/>
        </p:nvSpPr>
        <p:spPr>
          <a:xfrm>
            <a:off x="4047670" y="1877781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A19CBEC-9C6C-A1A3-26A0-91B71DC2B011}"/>
              </a:ext>
            </a:extLst>
          </p:cNvPr>
          <p:cNvSpPr txBox="1"/>
          <p:nvPr/>
        </p:nvSpPr>
        <p:spPr>
          <a:xfrm>
            <a:off x="3913993" y="1618401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31E4AB7-B176-C103-C59E-617756DD03BC}"/>
              </a:ext>
            </a:extLst>
          </p:cNvPr>
          <p:cNvSpPr txBox="1"/>
          <p:nvPr/>
        </p:nvSpPr>
        <p:spPr>
          <a:xfrm>
            <a:off x="586008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F3FDEAA-79B7-262E-ECEE-754384BA6B9E}"/>
              </a:ext>
            </a:extLst>
          </p:cNvPr>
          <p:cNvSpPr txBox="1"/>
          <p:nvPr/>
        </p:nvSpPr>
        <p:spPr>
          <a:xfrm>
            <a:off x="614450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F06F17-4543-BAB0-8A92-5F9A971B355B}"/>
              </a:ext>
            </a:extLst>
          </p:cNvPr>
          <p:cNvSpPr txBox="1"/>
          <p:nvPr/>
        </p:nvSpPr>
        <p:spPr>
          <a:xfrm>
            <a:off x="6415991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5117EC-8C7B-ECC6-CB3A-569341B07F94}"/>
              </a:ext>
            </a:extLst>
          </p:cNvPr>
          <p:cNvSpPr txBox="1"/>
          <p:nvPr/>
        </p:nvSpPr>
        <p:spPr>
          <a:xfrm>
            <a:off x="6690138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E6645F-E87B-DE91-A179-24BA01FB39A0}"/>
              </a:ext>
            </a:extLst>
          </p:cNvPr>
          <p:cNvSpPr txBox="1"/>
          <p:nvPr/>
        </p:nvSpPr>
        <p:spPr>
          <a:xfrm>
            <a:off x="6821387" y="4291625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8356280-E890-92A0-E4D1-AF36E648EE9B}"/>
              </a:ext>
            </a:extLst>
          </p:cNvPr>
          <p:cNvSpPr txBox="1"/>
          <p:nvPr/>
        </p:nvSpPr>
        <p:spPr>
          <a:xfrm>
            <a:off x="4039584" y="4291625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679877E-8B90-300E-A28B-B35EB3A84D53}"/>
                  </a:ext>
                </a:extLst>
              </p:cNvPr>
              <p:cNvSpPr txBox="1"/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Find the origin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Label the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𝑥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 and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axis on the graph.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Which number represents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𝑦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-coordinate in the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coordinate pair (5, 7)?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679877E-8B90-300E-A28B-B35EB3A84D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515713" cy="5262979"/>
              </a:xfrm>
              <a:prstGeom prst="rect">
                <a:avLst/>
              </a:prstGeom>
              <a:blipFill>
                <a:blip r:embed="rId2"/>
                <a:stretch>
                  <a:fillRect l="-1217" t="-926" b="-16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C46DDE24-D544-E7D4-F8BD-A9387E71D80C}"/>
              </a:ext>
            </a:extLst>
          </p:cNvPr>
          <p:cNvSpPr txBox="1"/>
          <p:nvPr/>
        </p:nvSpPr>
        <p:spPr>
          <a:xfrm>
            <a:off x="4017434" y="5318373"/>
            <a:ext cx="4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1FD9864-A546-2EF0-E8DA-B73B32008047}"/>
              </a:ext>
            </a:extLst>
          </p:cNvPr>
          <p:cNvSpPr/>
          <p:nvPr/>
        </p:nvSpPr>
        <p:spPr>
          <a:xfrm>
            <a:off x="3992471" y="4207025"/>
            <a:ext cx="473350" cy="39913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20FDB68-973B-C3DF-78B8-ECEA6CB21A1E}"/>
                  </a:ext>
                </a:extLst>
              </p:cNvPr>
              <p:cNvSpPr txBox="1"/>
              <p:nvPr/>
            </p:nvSpPr>
            <p:spPr>
              <a:xfrm>
                <a:off x="6838664" y="4210493"/>
                <a:ext cx="1261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20FDB68-973B-C3DF-78B8-ECEA6CB21A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8664" y="4210493"/>
                <a:ext cx="1261195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87E6582-18DD-5ED4-61D8-D961EA6D093A}"/>
                  </a:ext>
                </a:extLst>
              </p:cNvPr>
              <p:cNvSpPr txBox="1"/>
              <p:nvPr/>
            </p:nvSpPr>
            <p:spPr>
              <a:xfrm>
                <a:off x="3536319" y="1153720"/>
                <a:ext cx="1261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87E6582-18DD-5ED4-61D8-D961EA6D09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6319" y="1153720"/>
                <a:ext cx="1261195" cy="461665"/>
              </a:xfrm>
              <a:prstGeom prst="rect">
                <a:avLst/>
              </a:prstGeom>
              <a:blipFill>
                <a:blip r:embed="rId4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FB695CB-9473-CDEB-7B36-A462F07557B6}"/>
              </a:ext>
            </a:extLst>
          </p:cNvPr>
          <p:cNvCxnSpPr/>
          <p:nvPr/>
        </p:nvCxnSpPr>
        <p:spPr>
          <a:xfrm>
            <a:off x="3382763" y="5728625"/>
            <a:ext cx="32094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75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0773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A4C44D-3AF7-28DD-8603-299149715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34" y="334776"/>
            <a:ext cx="5718067" cy="59331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74A03FA-6A8C-60CA-7B59-4AEAEF241FC1}"/>
              </a:ext>
            </a:extLst>
          </p:cNvPr>
          <p:cNvSpPr txBox="1"/>
          <p:nvPr/>
        </p:nvSpPr>
        <p:spPr>
          <a:xfrm>
            <a:off x="596280" y="322296"/>
            <a:ext cx="4726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first quadrant</a:t>
            </a:r>
          </a:p>
        </p:txBody>
      </p:sp>
      <p:sp>
        <p:nvSpPr>
          <p:cNvPr id="4" name="Rounded Rectangle 5">
            <a:extLst>
              <a:ext uri="{FF2B5EF4-FFF2-40B4-BE49-F238E27FC236}">
                <a16:creationId xmlns:a16="http://schemas.microsoft.com/office/drawing/2014/main" id="{433DB13E-E269-BDA1-1677-F5A56A37180F}"/>
              </a:ext>
            </a:extLst>
          </p:cNvPr>
          <p:cNvSpPr/>
          <p:nvPr/>
        </p:nvSpPr>
        <p:spPr>
          <a:xfrm>
            <a:off x="1739957" y="381504"/>
            <a:ext cx="1249709" cy="39115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74689418-AA7F-F921-DEC1-A3002F1C6D6A}"/>
              </a:ext>
            </a:extLst>
          </p:cNvPr>
          <p:cNvSpPr/>
          <p:nvPr/>
        </p:nvSpPr>
        <p:spPr>
          <a:xfrm>
            <a:off x="4998355" y="1526592"/>
            <a:ext cx="1670539" cy="8265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</a:t>
            </a:r>
            <a:r>
              <a:rPr lang="en-GB" sz="2400" baseline="30000" dirty="0">
                <a:solidFill>
                  <a:schemeClr val="tx1"/>
                </a:solidFill>
              </a:rPr>
              <a:t>st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85CF731B-6E97-3784-C87D-8EFE4B9ABB48}"/>
              </a:ext>
            </a:extLst>
          </p:cNvPr>
          <p:cNvSpPr/>
          <p:nvPr/>
        </p:nvSpPr>
        <p:spPr>
          <a:xfrm>
            <a:off x="2319318" y="1526592"/>
            <a:ext cx="1670539" cy="83126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2</a:t>
            </a:r>
            <a:r>
              <a:rPr lang="en-GB" sz="2400" baseline="30000" dirty="0">
                <a:solidFill>
                  <a:schemeClr val="tx1"/>
                </a:solidFill>
              </a:rPr>
              <a:t>nd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D0AADAC3-D646-F687-2455-FDA5DDE41F03}"/>
              </a:ext>
            </a:extLst>
          </p:cNvPr>
          <p:cNvSpPr/>
          <p:nvPr/>
        </p:nvSpPr>
        <p:spPr>
          <a:xfrm>
            <a:off x="2319318" y="4461662"/>
            <a:ext cx="1670539" cy="7774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</a:t>
            </a:r>
            <a:r>
              <a:rPr lang="en-GB" sz="2400" baseline="30000" dirty="0">
                <a:solidFill>
                  <a:schemeClr val="tx1"/>
                </a:solidFill>
              </a:rPr>
              <a:t>rd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A8C1828F-F499-F7B8-E4DA-113AB2860F28}"/>
              </a:ext>
            </a:extLst>
          </p:cNvPr>
          <p:cNvSpPr/>
          <p:nvPr/>
        </p:nvSpPr>
        <p:spPr>
          <a:xfrm>
            <a:off x="4998355" y="4470906"/>
            <a:ext cx="1670539" cy="7774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4</a:t>
            </a:r>
            <a:r>
              <a:rPr lang="en-GB" sz="2400" baseline="30000" dirty="0">
                <a:solidFill>
                  <a:schemeClr val="tx1"/>
                </a:solidFill>
              </a:rPr>
              <a:t>th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4B6E91-F438-B906-AC0F-9CC4A20EFE62}"/>
              </a:ext>
            </a:extLst>
          </p:cNvPr>
          <p:cNvSpPr/>
          <p:nvPr/>
        </p:nvSpPr>
        <p:spPr>
          <a:xfrm>
            <a:off x="4707484" y="954986"/>
            <a:ext cx="2195130" cy="22552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16372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3F28CA-CF65-1A32-55F8-5BB4B1C80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561703"/>
            <a:ext cx="4608864" cy="4428308"/>
          </a:xfrm>
          <a:prstGeom prst="rect">
            <a:avLst/>
          </a:prstGeom>
        </p:spPr>
      </p:pic>
      <p:sp>
        <p:nvSpPr>
          <p:cNvPr id="3" name="Right Arrow 6">
            <a:extLst>
              <a:ext uri="{FF2B5EF4-FFF2-40B4-BE49-F238E27FC236}">
                <a16:creationId xmlns:a16="http://schemas.microsoft.com/office/drawing/2014/main" id="{90213CEC-96F0-7CE3-C887-8F92B040570C}"/>
              </a:ext>
            </a:extLst>
          </p:cNvPr>
          <p:cNvSpPr/>
          <p:nvPr/>
        </p:nvSpPr>
        <p:spPr>
          <a:xfrm>
            <a:off x="2994306" y="4862147"/>
            <a:ext cx="3798277" cy="378069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Right Arrow 7">
            <a:extLst>
              <a:ext uri="{FF2B5EF4-FFF2-40B4-BE49-F238E27FC236}">
                <a16:creationId xmlns:a16="http://schemas.microsoft.com/office/drawing/2014/main" id="{931B9F5E-AF66-D6ED-1F84-6028A2B4F96C}"/>
              </a:ext>
            </a:extLst>
          </p:cNvPr>
          <p:cNvSpPr/>
          <p:nvPr/>
        </p:nvSpPr>
        <p:spPr>
          <a:xfrm rot="16200000">
            <a:off x="649127" y="2382013"/>
            <a:ext cx="3543375" cy="378069"/>
          </a:xfrm>
          <a:prstGeom prst="rightArrow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B1F6EBE-3057-4156-CEFB-071CBEC67636}"/>
                  </a:ext>
                </a:extLst>
              </p:cNvPr>
              <p:cNvSpPr txBox="1"/>
              <p:nvPr/>
            </p:nvSpPr>
            <p:spPr>
              <a:xfrm>
                <a:off x="593452" y="2215510"/>
                <a:ext cx="180083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Increasing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B1F6EBE-3057-4156-CEFB-071CBEC676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52" y="2215510"/>
                <a:ext cx="1800830" cy="830997"/>
              </a:xfrm>
              <a:prstGeom prst="rect">
                <a:avLst/>
              </a:prstGeom>
              <a:blipFill>
                <a:blip r:embed="rId3"/>
                <a:stretch>
                  <a:fillRect l="-5068" t="-5839" r="-4730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7724FB2-D9FA-FBED-3E59-C6F223821DAF}"/>
                  </a:ext>
                </a:extLst>
              </p:cNvPr>
              <p:cNvSpPr txBox="1"/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Increasing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7724FB2-D9FA-FBED-3E59-C6F223821D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4276" t="-5882" r="-8224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98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1B46E4-5988-A974-FB49-2A8EEE158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561703"/>
            <a:ext cx="4608864" cy="4428308"/>
          </a:xfrm>
          <a:prstGeom prst="rect">
            <a:avLst/>
          </a:prstGeom>
        </p:spPr>
      </p:pic>
      <p:sp>
        <p:nvSpPr>
          <p:cNvPr id="3" name="Right Arrow 2">
            <a:extLst>
              <a:ext uri="{FF2B5EF4-FFF2-40B4-BE49-F238E27FC236}">
                <a16:creationId xmlns:a16="http://schemas.microsoft.com/office/drawing/2014/main" id="{65760EBE-E343-6AB0-607D-EB0B3E58F700}"/>
              </a:ext>
            </a:extLst>
          </p:cNvPr>
          <p:cNvSpPr/>
          <p:nvPr/>
        </p:nvSpPr>
        <p:spPr>
          <a:xfrm rot="10800000">
            <a:off x="2998897" y="4862147"/>
            <a:ext cx="3798277" cy="378069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AE857FC5-AB19-D6F8-B864-AB5DB10B86DF}"/>
              </a:ext>
            </a:extLst>
          </p:cNvPr>
          <p:cNvSpPr/>
          <p:nvPr/>
        </p:nvSpPr>
        <p:spPr>
          <a:xfrm rot="5400000">
            <a:off x="649127" y="2388153"/>
            <a:ext cx="3543375" cy="378069"/>
          </a:xfrm>
          <a:prstGeom prst="rightArrow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36F63C7-85FF-C166-BB73-D2839E2469AC}"/>
                  </a:ext>
                </a:extLst>
              </p:cNvPr>
              <p:cNvSpPr txBox="1"/>
              <p:nvPr/>
            </p:nvSpPr>
            <p:spPr>
              <a:xfrm>
                <a:off x="523523" y="2197271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Decreasing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36F63C7-85FF-C166-BB73-D2839E2469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523" y="2197271"/>
                <a:ext cx="1852246" cy="830997"/>
              </a:xfrm>
              <a:prstGeom prst="rect">
                <a:avLst/>
              </a:prstGeom>
              <a:blipFill>
                <a:blip r:embed="rId3"/>
                <a:stretch>
                  <a:fillRect l="-3618" t="-5839" r="-3289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4D8BD18-B90D-D6D2-6415-653C7763B271}"/>
                  </a:ext>
                </a:extLst>
              </p:cNvPr>
              <p:cNvSpPr txBox="1"/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Decreasing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4D8BD18-B90D-D6D2-6415-653C7763B2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42" y="5221298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3289" t="-5882" r="-3289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984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268286-2EEE-FD9B-4B12-B8BBCA581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A1C728-7E2F-532A-08EE-EF45252AD395}"/>
              </a:ext>
            </a:extLst>
          </p:cNvPr>
          <p:cNvSpPr txBox="1"/>
          <p:nvPr/>
        </p:nvSpPr>
        <p:spPr>
          <a:xfrm>
            <a:off x="6235898" y="1520905"/>
            <a:ext cx="1852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describe the position of point     ?</a:t>
            </a:r>
          </a:p>
        </p:txBody>
      </p:sp>
      <p:sp>
        <p:nvSpPr>
          <p:cNvPr id="4" name="Multiply 3">
            <a:extLst>
              <a:ext uri="{FF2B5EF4-FFF2-40B4-BE49-F238E27FC236}">
                <a16:creationId xmlns:a16="http://schemas.microsoft.com/office/drawing/2014/main" id="{3B5B1F92-9980-93A1-4E35-D989689F9BB6}"/>
              </a:ext>
            </a:extLst>
          </p:cNvPr>
          <p:cNvSpPr/>
          <p:nvPr/>
        </p:nvSpPr>
        <p:spPr>
          <a:xfrm>
            <a:off x="7301097" y="272536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B83B32-FE13-7D29-C5C8-A46940915FEC}"/>
              </a:ext>
            </a:extLst>
          </p:cNvPr>
          <p:cNvCxnSpPr/>
          <p:nvPr/>
        </p:nvCxnSpPr>
        <p:spPr>
          <a:xfrm flipV="1">
            <a:off x="1106092" y="703612"/>
            <a:ext cx="0" cy="4567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C96FE9A-7CCB-727A-0132-B6A0FEBEEBD5}"/>
              </a:ext>
            </a:extLst>
          </p:cNvPr>
          <p:cNvSpPr/>
          <p:nvPr/>
        </p:nvSpPr>
        <p:spPr>
          <a:xfrm>
            <a:off x="1801206" y="5276659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6">
            <a:extLst>
              <a:ext uri="{FF2B5EF4-FFF2-40B4-BE49-F238E27FC236}">
                <a16:creationId xmlns:a16="http://schemas.microsoft.com/office/drawing/2014/main" id="{6780133B-DB5B-3053-6957-2C48754A57D3}"/>
              </a:ext>
            </a:extLst>
          </p:cNvPr>
          <p:cNvSpPr/>
          <p:nvPr/>
        </p:nvSpPr>
        <p:spPr>
          <a:xfrm>
            <a:off x="1806736" y="3615986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5D269C-4EC4-910D-79E6-82F15DAA386D}"/>
                  </a:ext>
                </a:extLst>
              </p:cNvPr>
              <p:cNvSpPr txBox="1"/>
              <p:nvPr/>
            </p:nvSpPr>
            <p:spPr>
              <a:xfrm>
                <a:off x="6640518" y="3060300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5D269C-4EC4-910D-79E6-82F15DAA38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0518" y="3060300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ultiply 8">
            <a:extLst>
              <a:ext uri="{FF2B5EF4-FFF2-40B4-BE49-F238E27FC236}">
                <a16:creationId xmlns:a16="http://schemas.microsoft.com/office/drawing/2014/main" id="{F58EF37D-9997-948C-19B9-04A9713B32AB}"/>
              </a:ext>
            </a:extLst>
          </p:cNvPr>
          <p:cNvSpPr/>
          <p:nvPr/>
        </p:nvSpPr>
        <p:spPr>
          <a:xfrm>
            <a:off x="6338096" y="3160775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5094E96-8863-9EA8-DECB-13694FC012C0}"/>
              </a:ext>
            </a:extLst>
          </p:cNvPr>
          <p:cNvSpPr/>
          <p:nvPr/>
        </p:nvSpPr>
        <p:spPr>
          <a:xfrm>
            <a:off x="6883147" y="3046550"/>
            <a:ext cx="256317" cy="413163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07E49DF-28C9-1716-BC2B-D7C80929EF98}"/>
              </a:ext>
            </a:extLst>
          </p:cNvPr>
          <p:cNvSpPr/>
          <p:nvPr/>
        </p:nvSpPr>
        <p:spPr>
          <a:xfrm>
            <a:off x="7319140" y="3039534"/>
            <a:ext cx="256994" cy="413163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A4CE7A8-6542-B89B-6BC9-0EE2397B68C8}"/>
              </a:ext>
            </a:extLst>
          </p:cNvPr>
          <p:cNvCxnSpPr/>
          <p:nvPr/>
        </p:nvCxnSpPr>
        <p:spPr>
          <a:xfrm flipV="1">
            <a:off x="7011253" y="3488310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F41D4F7-1256-12A1-5CF8-6BEA3B0B6FD4}"/>
                  </a:ext>
                </a:extLst>
              </p:cNvPr>
              <p:cNvSpPr txBox="1"/>
              <p:nvPr/>
            </p:nvSpPr>
            <p:spPr>
              <a:xfrm>
                <a:off x="6093753" y="3885643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F41D4F7-1256-12A1-5CF8-6BEA3B0B6F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753" y="3885643"/>
                <a:ext cx="1852246" cy="830997"/>
              </a:xfrm>
              <a:prstGeom prst="rect">
                <a:avLst/>
              </a:prstGeom>
              <a:blipFill>
                <a:blip r:embed="rId4"/>
                <a:stretch>
                  <a:fillRect l="-3630" t="-5839" r="-5281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FC437196-1E7D-1292-A0D2-224A31449A5F}"/>
              </a:ext>
            </a:extLst>
          </p:cNvPr>
          <p:cNvSpPr txBox="1"/>
          <p:nvPr/>
        </p:nvSpPr>
        <p:spPr>
          <a:xfrm>
            <a:off x="6787916" y="3056910"/>
            <a:ext cx="450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0149E3F-7D81-C2FF-840D-FD093A376147}"/>
              </a:ext>
            </a:extLst>
          </p:cNvPr>
          <p:cNvCxnSpPr/>
          <p:nvPr/>
        </p:nvCxnSpPr>
        <p:spPr>
          <a:xfrm flipV="1">
            <a:off x="7439144" y="3487878"/>
            <a:ext cx="0" cy="5185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07E4A24-6CC8-6082-0422-19C5FBA5A782}"/>
                  </a:ext>
                </a:extLst>
              </p:cNvPr>
              <p:cNvSpPr txBox="1"/>
              <p:nvPr/>
            </p:nvSpPr>
            <p:spPr>
              <a:xfrm>
                <a:off x="6411201" y="3890775"/>
                <a:ext cx="185224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The position on the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-axis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07E4A24-6CC8-6082-0422-19C5FBA5A7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1201" y="3890775"/>
                <a:ext cx="1852246" cy="830997"/>
              </a:xfrm>
              <a:prstGeom prst="rect">
                <a:avLst/>
              </a:prstGeom>
              <a:blipFill>
                <a:blip r:embed="rId5"/>
                <a:stretch>
                  <a:fillRect l="-3618" t="-5839" r="-4934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1014A79-FA93-19F6-9384-D5986FF4EC3A}"/>
              </a:ext>
            </a:extLst>
          </p:cNvPr>
          <p:cNvCxnSpPr/>
          <p:nvPr/>
        </p:nvCxnSpPr>
        <p:spPr>
          <a:xfrm flipH="1">
            <a:off x="1097280" y="5271012"/>
            <a:ext cx="513861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A70B0F2-1CE8-A41A-9073-262974B7CE16}"/>
              </a:ext>
            </a:extLst>
          </p:cNvPr>
          <p:cNvSpPr/>
          <p:nvPr/>
        </p:nvSpPr>
        <p:spPr>
          <a:xfrm>
            <a:off x="850902" y="3590468"/>
            <a:ext cx="252000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FCB809F-FA43-8BC9-D18F-779CCCCAA274}"/>
              </a:ext>
            </a:extLst>
          </p:cNvPr>
          <p:cNvSpPr txBox="1"/>
          <p:nvPr/>
        </p:nvSpPr>
        <p:spPr>
          <a:xfrm>
            <a:off x="7220393" y="3055234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1092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9253 3.33333E-6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-0.2196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6" grpId="1" animBg="1"/>
      <p:bldP spid="8" grpId="0"/>
      <p:bldP spid="9" grpId="0" animBg="1"/>
      <p:bldP spid="10" grpId="0" animBg="1"/>
      <p:bldP spid="10" grpId="1" animBg="1"/>
      <p:bldP spid="11" grpId="0" animBg="1"/>
      <p:bldP spid="11" grpId="1" animBg="1"/>
      <p:bldP spid="13" grpId="0"/>
      <p:bldP spid="13" grpId="1"/>
      <p:bldP spid="14" grpId="0"/>
      <p:bldP spid="16" grpId="0"/>
      <p:bldP spid="16" grpId="1"/>
      <p:bldP spid="18" grpId="0" animBg="1"/>
      <p:bldP spid="18" grpId="1" animBg="1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8677B5-936F-8358-F5D7-3067B2056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35" y="693355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54A1B63F-E05B-B9BE-130F-89CC61A9ECD0}"/>
              </a:ext>
            </a:extLst>
          </p:cNvPr>
          <p:cNvSpPr/>
          <p:nvPr/>
        </p:nvSpPr>
        <p:spPr>
          <a:xfrm>
            <a:off x="1803536" y="361611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F47508A-9E3D-F90E-71D4-4CA8B64BDF80}"/>
                  </a:ext>
                </a:extLst>
              </p:cNvPr>
              <p:cNvSpPr txBox="1"/>
              <p:nvPr/>
            </p:nvSpPr>
            <p:spPr>
              <a:xfrm>
                <a:off x="6901071" y="1790838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F47508A-9E3D-F90E-71D4-4CA8B64BDF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1071" y="1790838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ultiply 5">
            <a:extLst>
              <a:ext uri="{FF2B5EF4-FFF2-40B4-BE49-F238E27FC236}">
                <a16:creationId xmlns:a16="http://schemas.microsoft.com/office/drawing/2014/main" id="{654948E6-DB8A-1EC2-91E6-18346AA2BB52}"/>
              </a:ext>
            </a:extLst>
          </p:cNvPr>
          <p:cNvSpPr/>
          <p:nvPr/>
        </p:nvSpPr>
        <p:spPr>
          <a:xfrm>
            <a:off x="6594094" y="19138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26C53-5A49-6F06-E965-6B0D29E285F2}"/>
              </a:ext>
            </a:extLst>
          </p:cNvPr>
          <p:cNvSpPr txBox="1"/>
          <p:nvPr/>
        </p:nvSpPr>
        <p:spPr>
          <a:xfrm>
            <a:off x="7007388" y="1835298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830EE5-FB6D-1402-A558-85C9B8E98B4D}"/>
              </a:ext>
            </a:extLst>
          </p:cNvPr>
          <p:cNvSpPr txBox="1"/>
          <p:nvPr/>
        </p:nvSpPr>
        <p:spPr>
          <a:xfrm>
            <a:off x="7525054" y="1835298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8" name="Multiply 8">
            <a:extLst>
              <a:ext uri="{FF2B5EF4-FFF2-40B4-BE49-F238E27FC236}">
                <a16:creationId xmlns:a16="http://schemas.microsoft.com/office/drawing/2014/main" id="{9D777193-74C4-F72A-F9E5-9B0FFC05B4BA}"/>
              </a:ext>
            </a:extLst>
          </p:cNvPr>
          <p:cNvSpPr/>
          <p:nvPr/>
        </p:nvSpPr>
        <p:spPr>
          <a:xfrm>
            <a:off x="4794319" y="5129334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9" name="Multiply 9">
            <a:extLst>
              <a:ext uri="{FF2B5EF4-FFF2-40B4-BE49-F238E27FC236}">
                <a16:creationId xmlns:a16="http://schemas.microsoft.com/office/drawing/2014/main" id="{F4B3F914-9BF1-64FF-CF83-865DC08B7625}"/>
              </a:ext>
            </a:extLst>
          </p:cNvPr>
          <p:cNvSpPr/>
          <p:nvPr/>
        </p:nvSpPr>
        <p:spPr>
          <a:xfrm>
            <a:off x="959856" y="2847890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Multiply 10">
            <a:extLst>
              <a:ext uri="{FF2B5EF4-FFF2-40B4-BE49-F238E27FC236}">
                <a16:creationId xmlns:a16="http://schemas.microsoft.com/office/drawing/2014/main" id="{1651661E-B5A2-68F0-25CF-8220AF29B59F}"/>
              </a:ext>
            </a:extLst>
          </p:cNvPr>
          <p:cNvSpPr/>
          <p:nvPr/>
        </p:nvSpPr>
        <p:spPr>
          <a:xfrm>
            <a:off x="2666860" y="4372438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Multiply 11">
            <a:extLst>
              <a:ext uri="{FF2B5EF4-FFF2-40B4-BE49-F238E27FC236}">
                <a16:creationId xmlns:a16="http://schemas.microsoft.com/office/drawing/2014/main" id="{D6A29A79-F78B-09D1-CD33-FBFB0EB050F3}"/>
              </a:ext>
            </a:extLst>
          </p:cNvPr>
          <p:cNvSpPr/>
          <p:nvPr/>
        </p:nvSpPr>
        <p:spPr>
          <a:xfrm>
            <a:off x="3097273" y="2469602"/>
            <a:ext cx="298938" cy="298938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Multiply 12">
            <a:extLst>
              <a:ext uri="{FF2B5EF4-FFF2-40B4-BE49-F238E27FC236}">
                <a16:creationId xmlns:a16="http://schemas.microsoft.com/office/drawing/2014/main" id="{B37163E7-DD35-0625-9A25-4E232CC0E98D}"/>
              </a:ext>
            </a:extLst>
          </p:cNvPr>
          <p:cNvSpPr/>
          <p:nvPr/>
        </p:nvSpPr>
        <p:spPr>
          <a:xfrm>
            <a:off x="6594094" y="2853063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10B5C30-667D-E366-3A8D-1F5038454E0E}"/>
                  </a:ext>
                </a:extLst>
              </p:cNvPr>
              <p:cNvSpPr txBox="1"/>
              <p:nvPr/>
            </p:nvSpPr>
            <p:spPr>
              <a:xfrm>
                <a:off x="6879033" y="2722002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10B5C30-667D-E366-3A8D-1F5038454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033" y="2722002"/>
                <a:ext cx="2620108" cy="461665"/>
              </a:xfrm>
              <a:prstGeom prst="rect">
                <a:avLst/>
              </a:prstGeom>
              <a:blipFill>
                <a:blip r:embed="rId4"/>
                <a:stretch>
                  <a:fillRect l="-1860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BC93EABB-187A-1F0B-C582-A401C4C83696}"/>
              </a:ext>
            </a:extLst>
          </p:cNvPr>
          <p:cNvSpPr txBox="1"/>
          <p:nvPr/>
        </p:nvSpPr>
        <p:spPr>
          <a:xfrm>
            <a:off x="7525054" y="2779539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F234B4-DDF7-84EA-D789-D1D1FBB9AADC}"/>
              </a:ext>
            </a:extLst>
          </p:cNvPr>
          <p:cNvSpPr txBox="1"/>
          <p:nvPr/>
        </p:nvSpPr>
        <p:spPr>
          <a:xfrm>
            <a:off x="7007388" y="2779539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6" name="Multiply 16">
            <a:extLst>
              <a:ext uri="{FF2B5EF4-FFF2-40B4-BE49-F238E27FC236}">
                <a16:creationId xmlns:a16="http://schemas.microsoft.com/office/drawing/2014/main" id="{70F5398D-4AAE-DB70-5768-F8F5817C3D3A}"/>
              </a:ext>
            </a:extLst>
          </p:cNvPr>
          <p:cNvSpPr/>
          <p:nvPr/>
        </p:nvSpPr>
        <p:spPr>
          <a:xfrm>
            <a:off x="6594094" y="3414979"/>
            <a:ext cx="298938" cy="298938"/>
          </a:xfrm>
          <a:prstGeom prst="mathMultiply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D8DAFE5-4381-95C1-8F47-45E1675E50CD}"/>
                  </a:ext>
                </a:extLst>
              </p:cNvPr>
              <p:cNvSpPr txBox="1"/>
              <p:nvPr/>
            </p:nvSpPr>
            <p:spPr>
              <a:xfrm>
                <a:off x="6886455" y="3283911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D8DAFE5-4381-95C1-8F47-45E1675E50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455" y="3283911"/>
                <a:ext cx="2620108" cy="461665"/>
              </a:xfrm>
              <a:prstGeom prst="rect">
                <a:avLst/>
              </a:prstGeom>
              <a:blipFill>
                <a:blip r:embed="rId5"/>
                <a:stretch>
                  <a:fillRect l="-2098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B76E133B-75D6-CF5D-F0B9-275C9502FA77}"/>
              </a:ext>
            </a:extLst>
          </p:cNvPr>
          <p:cNvSpPr txBox="1"/>
          <p:nvPr/>
        </p:nvSpPr>
        <p:spPr>
          <a:xfrm>
            <a:off x="7007388" y="333361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F67554-DCFB-5251-9F70-C45E34485D2F}"/>
              </a:ext>
            </a:extLst>
          </p:cNvPr>
          <p:cNvSpPr txBox="1"/>
          <p:nvPr/>
        </p:nvSpPr>
        <p:spPr>
          <a:xfrm>
            <a:off x="7525054" y="333361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3F20FC0-6A5B-FF59-5412-3A844B1CBE5D}"/>
                  </a:ext>
                </a:extLst>
              </p:cNvPr>
              <p:cNvSpPr txBox="1"/>
              <p:nvPr/>
            </p:nvSpPr>
            <p:spPr>
              <a:xfrm>
                <a:off x="6901071" y="3871253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3F20FC0-6A5B-FF59-5412-3A844B1CBE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1071" y="3871253"/>
                <a:ext cx="2620108" cy="461665"/>
              </a:xfrm>
              <a:prstGeom prst="rect">
                <a:avLst/>
              </a:prstGeom>
              <a:blipFill>
                <a:blip r:embed="rId6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DB0EEF75-9631-1ABF-8C88-DAB232E267D8}"/>
              </a:ext>
            </a:extLst>
          </p:cNvPr>
          <p:cNvSpPr txBox="1"/>
          <p:nvPr/>
        </p:nvSpPr>
        <p:spPr>
          <a:xfrm>
            <a:off x="7007388" y="391387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6446F6-BF46-9299-ED87-C60F52165D86}"/>
              </a:ext>
            </a:extLst>
          </p:cNvPr>
          <p:cNvSpPr txBox="1"/>
          <p:nvPr/>
        </p:nvSpPr>
        <p:spPr>
          <a:xfrm>
            <a:off x="7525054" y="391387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5AC1973-A06F-C82E-AAC2-441A6F70963B}"/>
                  </a:ext>
                </a:extLst>
              </p:cNvPr>
              <p:cNvSpPr txBox="1"/>
              <p:nvPr/>
            </p:nvSpPr>
            <p:spPr>
              <a:xfrm>
                <a:off x="6901071" y="4440543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 ,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5AC1973-A06F-C82E-AAC2-441A6F7096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1071" y="4440543"/>
                <a:ext cx="2620108" cy="461665"/>
              </a:xfrm>
              <a:prstGeom prst="rect">
                <a:avLst/>
              </a:prstGeom>
              <a:blipFill>
                <a:blip r:embed="rId7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9ACC1A04-8B3F-5245-233B-D98DBD2930B5}"/>
              </a:ext>
            </a:extLst>
          </p:cNvPr>
          <p:cNvSpPr txBox="1"/>
          <p:nvPr/>
        </p:nvSpPr>
        <p:spPr>
          <a:xfrm>
            <a:off x="7007388" y="4468984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4CA711-63DA-19CD-75C3-7B07EA1EE481}"/>
              </a:ext>
            </a:extLst>
          </p:cNvPr>
          <p:cNvSpPr txBox="1"/>
          <p:nvPr/>
        </p:nvSpPr>
        <p:spPr>
          <a:xfrm>
            <a:off x="7525054" y="4468984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26" name="Multiply 26">
            <a:extLst>
              <a:ext uri="{FF2B5EF4-FFF2-40B4-BE49-F238E27FC236}">
                <a16:creationId xmlns:a16="http://schemas.microsoft.com/office/drawing/2014/main" id="{EA661C4C-DC78-9A1E-3962-A8B8408841E4}"/>
              </a:ext>
            </a:extLst>
          </p:cNvPr>
          <p:cNvSpPr/>
          <p:nvPr/>
        </p:nvSpPr>
        <p:spPr>
          <a:xfrm>
            <a:off x="6594094" y="4016195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Multiply 27">
            <a:extLst>
              <a:ext uri="{FF2B5EF4-FFF2-40B4-BE49-F238E27FC236}">
                <a16:creationId xmlns:a16="http://schemas.microsoft.com/office/drawing/2014/main" id="{6A01A523-3079-378B-44E9-25AB701B175B}"/>
              </a:ext>
            </a:extLst>
          </p:cNvPr>
          <p:cNvSpPr/>
          <p:nvPr/>
        </p:nvSpPr>
        <p:spPr>
          <a:xfrm>
            <a:off x="6594094" y="4554818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742FE2F-F329-8BA2-A5A6-9E87C37E2677}"/>
                  </a:ext>
                </a:extLst>
              </p:cNvPr>
              <p:cNvSpPr txBox="1"/>
              <p:nvPr/>
            </p:nvSpPr>
            <p:spPr>
              <a:xfrm>
                <a:off x="6984087" y="1417707"/>
                <a:ext cx="4366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742FE2F-F329-8BA2-A5A6-9E87C37E26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4087" y="1417707"/>
                <a:ext cx="436670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A8CFE5E-8F2C-3F9B-FA6A-FA0BDC22BF4D}"/>
                  </a:ext>
                </a:extLst>
              </p:cNvPr>
              <p:cNvSpPr txBox="1"/>
              <p:nvPr/>
            </p:nvSpPr>
            <p:spPr>
              <a:xfrm>
                <a:off x="7567582" y="1415244"/>
                <a:ext cx="4366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A8CFE5E-8F2C-3F9B-FA6A-FA0BDC22BF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7582" y="1415244"/>
                <a:ext cx="436670" cy="461665"/>
              </a:xfrm>
              <a:prstGeom prst="rect">
                <a:avLst/>
              </a:prstGeom>
              <a:blipFill>
                <a:blip r:embed="rId9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Oval 29">
            <a:extLst>
              <a:ext uri="{FF2B5EF4-FFF2-40B4-BE49-F238E27FC236}">
                <a16:creationId xmlns:a16="http://schemas.microsoft.com/office/drawing/2014/main" id="{59ED774E-EC8A-7E31-85B3-ED1F1D70DE08}"/>
              </a:ext>
            </a:extLst>
          </p:cNvPr>
          <p:cNvSpPr/>
          <p:nvPr/>
        </p:nvSpPr>
        <p:spPr>
          <a:xfrm>
            <a:off x="2622140" y="4336135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7A984D4-E80A-5347-AB3F-FC98BC6E354B}"/>
              </a:ext>
            </a:extLst>
          </p:cNvPr>
          <p:cNvCxnSpPr>
            <a:cxnSpLocks/>
          </p:cNvCxnSpPr>
          <p:nvPr/>
        </p:nvCxnSpPr>
        <p:spPr>
          <a:xfrm flipV="1">
            <a:off x="2809444" y="693355"/>
            <a:ext cx="0" cy="45828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2">
            <a:extLst>
              <a:ext uri="{FF2B5EF4-FFF2-40B4-BE49-F238E27FC236}">
                <a16:creationId xmlns:a16="http://schemas.microsoft.com/office/drawing/2014/main" id="{7DBF64AC-F04A-963D-26BD-CBBE059B66B9}"/>
              </a:ext>
            </a:extLst>
          </p:cNvPr>
          <p:cNvSpPr/>
          <p:nvPr/>
        </p:nvSpPr>
        <p:spPr>
          <a:xfrm>
            <a:off x="2657338" y="5280419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7C7A3C3-82FC-2075-387A-825DFB3AF68B}"/>
              </a:ext>
            </a:extLst>
          </p:cNvPr>
          <p:cNvCxnSpPr>
            <a:cxnSpLocks/>
          </p:cNvCxnSpPr>
          <p:nvPr/>
        </p:nvCxnSpPr>
        <p:spPr>
          <a:xfrm flipH="1">
            <a:off x="1109094" y="4508586"/>
            <a:ext cx="5126803" cy="133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4">
            <a:extLst>
              <a:ext uri="{FF2B5EF4-FFF2-40B4-BE49-F238E27FC236}">
                <a16:creationId xmlns:a16="http://schemas.microsoft.com/office/drawing/2014/main" id="{C15E34C9-A99B-4245-367A-899BE470F3F4}"/>
              </a:ext>
            </a:extLst>
          </p:cNvPr>
          <p:cNvSpPr/>
          <p:nvPr/>
        </p:nvSpPr>
        <p:spPr>
          <a:xfrm>
            <a:off x="844770" y="4355489"/>
            <a:ext cx="260571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A16CAC5-2F64-E700-BC14-6AED4E22AF6A}"/>
              </a:ext>
            </a:extLst>
          </p:cNvPr>
          <p:cNvSpPr/>
          <p:nvPr/>
        </p:nvSpPr>
        <p:spPr>
          <a:xfrm>
            <a:off x="3054544" y="2430185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344D06D-287F-576B-5066-C763C567112E}"/>
              </a:ext>
            </a:extLst>
          </p:cNvPr>
          <p:cNvCxnSpPr>
            <a:cxnSpLocks/>
            <a:stCxn id="37" idx="0"/>
          </p:cNvCxnSpPr>
          <p:nvPr/>
        </p:nvCxnSpPr>
        <p:spPr>
          <a:xfrm flipV="1">
            <a:off x="3238226" y="682770"/>
            <a:ext cx="8465" cy="459858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7">
            <a:extLst>
              <a:ext uri="{FF2B5EF4-FFF2-40B4-BE49-F238E27FC236}">
                <a16:creationId xmlns:a16="http://schemas.microsoft.com/office/drawing/2014/main" id="{07A74863-6089-F49B-BA8B-18876A437619}"/>
              </a:ext>
            </a:extLst>
          </p:cNvPr>
          <p:cNvSpPr/>
          <p:nvPr/>
        </p:nvSpPr>
        <p:spPr>
          <a:xfrm>
            <a:off x="3088757" y="5281351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2FB1F88-5523-52BA-694F-DA305200602D}"/>
              </a:ext>
            </a:extLst>
          </p:cNvPr>
          <p:cNvCxnSpPr>
            <a:cxnSpLocks/>
          </p:cNvCxnSpPr>
          <p:nvPr/>
        </p:nvCxnSpPr>
        <p:spPr>
          <a:xfrm flipH="1">
            <a:off x="1106770" y="2618267"/>
            <a:ext cx="511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9">
            <a:extLst>
              <a:ext uri="{FF2B5EF4-FFF2-40B4-BE49-F238E27FC236}">
                <a16:creationId xmlns:a16="http://schemas.microsoft.com/office/drawing/2014/main" id="{619AB768-568C-EE74-A841-05960FF219B5}"/>
              </a:ext>
            </a:extLst>
          </p:cNvPr>
          <p:cNvSpPr/>
          <p:nvPr/>
        </p:nvSpPr>
        <p:spPr>
          <a:xfrm>
            <a:off x="809665" y="2412344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11EDF2A-96E8-F715-65BF-2C0494356A7E}"/>
              </a:ext>
            </a:extLst>
          </p:cNvPr>
          <p:cNvSpPr/>
          <p:nvPr/>
        </p:nvSpPr>
        <p:spPr>
          <a:xfrm>
            <a:off x="917423" y="2805174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901D24D6-C373-68E0-E603-04623C1406F9}"/>
              </a:ext>
            </a:extLst>
          </p:cNvPr>
          <p:cNvCxnSpPr>
            <a:cxnSpLocks/>
          </p:cNvCxnSpPr>
          <p:nvPr/>
        </p:nvCxnSpPr>
        <p:spPr>
          <a:xfrm flipV="1">
            <a:off x="1103484" y="693355"/>
            <a:ext cx="0" cy="46196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unded Rectangle 42">
            <a:extLst>
              <a:ext uri="{FF2B5EF4-FFF2-40B4-BE49-F238E27FC236}">
                <a16:creationId xmlns:a16="http://schemas.microsoft.com/office/drawing/2014/main" id="{7ACB225F-61F8-51AA-BF8B-CDBEA275E841}"/>
              </a:ext>
            </a:extLst>
          </p:cNvPr>
          <p:cNvSpPr/>
          <p:nvPr/>
        </p:nvSpPr>
        <p:spPr>
          <a:xfrm>
            <a:off x="810150" y="5278803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A8A3770-95BA-A6B6-A915-3FB4DFE23D33}"/>
              </a:ext>
            </a:extLst>
          </p:cNvPr>
          <p:cNvCxnSpPr>
            <a:cxnSpLocks/>
          </p:cNvCxnSpPr>
          <p:nvPr/>
        </p:nvCxnSpPr>
        <p:spPr>
          <a:xfrm flipH="1" flipV="1">
            <a:off x="1106613" y="2998305"/>
            <a:ext cx="5129284" cy="68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4">
            <a:extLst>
              <a:ext uri="{FF2B5EF4-FFF2-40B4-BE49-F238E27FC236}">
                <a16:creationId xmlns:a16="http://schemas.microsoft.com/office/drawing/2014/main" id="{9243F063-D120-145D-36B4-422A28A3A76B}"/>
              </a:ext>
            </a:extLst>
          </p:cNvPr>
          <p:cNvSpPr/>
          <p:nvPr/>
        </p:nvSpPr>
        <p:spPr>
          <a:xfrm>
            <a:off x="812621" y="2835791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4CA8BC8-6FED-0889-B6DB-3892A74B133A}"/>
              </a:ext>
            </a:extLst>
          </p:cNvPr>
          <p:cNvSpPr/>
          <p:nvPr/>
        </p:nvSpPr>
        <p:spPr>
          <a:xfrm>
            <a:off x="4751988" y="5089093"/>
            <a:ext cx="380998" cy="3791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E609F2C-B04D-D3C0-A6FC-9B6B4289DA18}"/>
              </a:ext>
            </a:extLst>
          </p:cNvPr>
          <p:cNvCxnSpPr>
            <a:cxnSpLocks/>
          </p:cNvCxnSpPr>
          <p:nvPr/>
        </p:nvCxnSpPr>
        <p:spPr>
          <a:xfrm flipV="1">
            <a:off x="4942487" y="693355"/>
            <a:ext cx="0" cy="470726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7">
            <a:extLst>
              <a:ext uri="{FF2B5EF4-FFF2-40B4-BE49-F238E27FC236}">
                <a16:creationId xmlns:a16="http://schemas.microsoft.com/office/drawing/2014/main" id="{4F908821-E68D-8762-5329-BAF72458432D}"/>
              </a:ext>
            </a:extLst>
          </p:cNvPr>
          <p:cNvSpPr/>
          <p:nvPr/>
        </p:nvSpPr>
        <p:spPr>
          <a:xfrm>
            <a:off x="4790085" y="5277601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012C8C7-1572-E99B-CF81-127538CD5937}"/>
              </a:ext>
            </a:extLst>
          </p:cNvPr>
          <p:cNvCxnSpPr>
            <a:cxnSpLocks/>
          </p:cNvCxnSpPr>
          <p:nvPr/>
        </p:nvCxnSpPr>
        <p:spPr>
          <a:xfrm flipH="1">
            <a:off x="740130" y="5278803"/>
            <a:ext cx="544685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ounded Rectangle 49">
            <a:extLst>
              <a:ext uri="{FF2B5EF4-FFF2-40B4-BE49-F238E27FC236}">
                <a16:creationId xmlns:a16="http://schemas.microsoft.com/office/drawing/2014/main" id="{98520E64-F5D7-3A6F-B0E6-318FD44C1365}"/>
              </a:ext>
            </a:extLst>
          </p:cNvPr>
          <p:cNvSpPr/>
          <p:nvPr/>
        </p:nvSpPr>
        <p:spPr>
          <a:xfrm>
            <a:off x="815508" y="5277555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DC9B92C0-9ACA-D0DF-E6A9-90D82581EF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47958" y="355718"/>
            <a:ext cx="747045" cy="74704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75334050-93FA-379C-6438-DA62265C1321}"/>
              </a:ext>
            </a:extLst>
          </p:cNvPr>
          <p:cNvSpPr txBox="1"/>
          <p:nvPr/>
        </p:nvSpPr>
        <p:spPr>
          <a:xfrm>
            <a:off x="6284989" y="9885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1998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1" grpId="0"/>
      <p:bldP spid="24" grpId="0"/>
      <p:bldP spid="25" grpId="0"/>
      <p:bldP spid="30" grpId="0" animBg="1"/>
      <p:bldP spid="30" grpId="1" animBg="1"/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47" grpId="0" animBg="1"/>
      <p:bldP spid="47" grpId="1" animBg="1"/>
      <p:bldP spid="49" grpId="0" animBg="1"/>
      <p:bldP spid="49" grpId="1" animBg="1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1A0670-05BC-DD5A-1C87-9B9CCACAF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7D46C8D0-AA22-FA46-E96D-8930625744E4}"/>
              </a:ext>
            </a:extLst>
          </p:cNvPr>
          <p:cNvSpPr/>
          <p:nvPr/>
        </p:nvSpPr>
        <p:spPr>
          <a:xfrm>
            <a:off x="1838116" y="345261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4">
            <a:extLst>
              <a:ext uri="{FF2B5EF4-FFF2-40B4-BE49-F238E27FC236}">
                <a16:creationId xmlns:a16="http://schemas.microsoft.com/office/drawing/2014/main" id="{5A38EEED-2F49-027E-C8DC-473C0EB03B54}"/>
              </a:ext>
            </a:extLst>
          </p:cNvPr>
          <p:cNvSpPr/>
          <p:nvPr/>
        </p:nvSpPr>
        <p:spPr>
          <a:xfrm>
            <a:off x="3117530" y="344938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1C709F-5E49-7766-642D-94B5F18053BF}"/>
              </a:ext>
            </a:extLst>
          </p:cNvPr>
          <p:cNvSpPr txBox="1"/>
          <p:nvPr/>
        </p:nvSpPr>
        <p:spPr>
          <a:xfrm>
            <a:off x="1694050" y="3590535"/>
            <a:ext cx="33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/>
              <a:t>A</a:t>
            </a:r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69791D-47B5-BB19-B73C-66C6A73BD61F}"/>
              </a:ext>
            </a:extLst>
          </p:cNvPr>
          <p:cNvSpPr txBox="1"/>
          <p:nvPr/>
        </p:nvSpPr>
        <p:spPr>
          <a:xfrm>
            <a:off x="2968775" y="3590535"/>
            <a:ext cx="33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/>
              <a:t>B</a:t>
            </a:r>
            <a:endParaRPr lang="en-GB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5C1A2B-5FFB-D22D-B13B-06F99CDD43FC}"/>
              </a:ext>
            </a:extLst>
          </p:cNvPr>
          <p:cNvSpPr txBox="1"/>
          <p:nvPr/>
        </p:nvSpPr>
        <p:spPr>
          <a:xfrm>
            <a:off x="2618833" y="1690187"/>
            <a:ext cx="3086100" cy="9194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same?</a:t>
            </a:r>
          </a:p>
          <a:p>
            <a:pPr algn="ctr"/>
            <a:r>
              <a:rPr lang="en-GB" sz="2400" dirty="0"/>
              <a:t>What’s different?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635C00-9453-47E7-8603-58A91F047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4771" y="546220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2D6890E-8436-5EC1-DBB9-BB7C771F86DA}"/>
              </a:ext>
            </a:extLst>
          </p:cNvPr>
          <p:cNvSpPr txBox="1"/>
          <p:nvPr/>
        </p:nvSpPr>
        <p:spPr>
          <a:xfrm>
            <a:off x="6465730" y="12051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86350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BD9F18-D9D5-15EF-6AEA-4AC935F87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810788F-6095-72F6-D247-863C0F0066F3}"/>
                  </a:ext>
                </a:extLst>
              </p:cNvPr>
              <p:cNvSpPr txBox="1"/>
              <p:nvPr/>
            </p:nvSpPr>
            <p:spPr>
              <a:xfrm>
                <a:off x="6792787" y="1547809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(</m:t>
                    </m:r>
                  </m:oMath>
                </a14:m>
                <a:r>
                  <a:rPr lang="en-GB" sz="2400" dirty="0"/>
                  <a:t> 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810788F-6095-72F6-D247-863C0F0066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2787" y="1547809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ultiply 8">
            <a:extLst>
              <a:ext uri="{FF2B5EF4-FFF2-40B4-BE49-F238E27FC236}">
                <a16:creationId xmlns:a16="http://schemas.microsoft.com/office/drawing/2014/main" id="{67FBD2F5-3174-62E0-1CB8-EF4BCD452BB3}"/>
              </a:ext>
            </a:extLst>
          </p:cNvPr>
          <p:cNvSpPr/>
          <p:nvPr/>
        </p:nvSpPr>
        <p:spPr>
          <a:xfrm>
            <a:off x="6414884" y="1673286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C56766-F54F-1056-016E-1C3449AC4057}"/>
              </a:ext>
            </a:extLst>
          </p:cNvPr>
          <p:cNvSpPr txBox="1"/>
          <p:nvPr/>
        </p:nvSpPr>
        <p:spPr>
          <a:xfrm>
            <a:off x="6966210" y="1581151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18A0F8-4B18-DE8C-8A9D-3799BF2AEBC3}"/>
              </a:ext>
            </a:extLst>
          </p:cNvPr>
          <p:cNvSpPr txBox="1"/>
          <p:nvPr/>
        </p:nvSpPr>
        <p:spPr>
          <a:xfrm>
            <a:off x="7456078" y="1586027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F200D8-74BD-E6BA-A764-7EE788406D47}"/>
                  </a:ext>
                </a:extLst>
              </p:cNvPr>
              <p:cNvSpPr txBox="1"/>
              <p:nvPr/>
            </p:nvSpPr>
            <p:spPr>
              <a:xfrm>
                <a:off x="6203868" y="181152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CF200D8-74BD-E6BA-A764-7EE788406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3868" y="1811527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3636" r="-10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Multiply 12">
            <a:extLst>
              <a:ext uri="{FF2B5EF4-FFF2-40B4-BE49-F238E27FC236}">
                <a16:creationId xmlns:a16="http://schemas.microsoft.com/office/drawing/2014/main" id="{C0CD1F99-58CA-766C-B7E3-A343B2C4E8E7}"/>
              </a:ext>
            </a:extLst>
          </p:cNvPr>
          <p:cNvSpPr/>
          <p:nvPr/>
        </p:nvSpPr>
        <p:spPr>
          <a:xfrm>
            <a:off x="6422979" y="2579365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77114A6-BAE5-508A-12F4-CDB3A1CA8A51}"/>
                  </a:ext>
                </a:extLst>
              </p:cNvPr>
              <p:cNvSpPr txBox="1"/>
              <p:nvPr/>
            </p:nvSpPr>
            <p:spPr>
              <a:xfrm>
                <a:off x="6238340" y="2725955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77114A6-BAE5-508A-12F4-CDB3A1CA8A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8340" y="2725955"/>
                <a:ext cx="334108" cy="461665"/>
              </a:xfrm>
              <a:prstGeom prst="rect">
                <a:avLst/>
              </a:prstGeom>
              <a:blipFill>
                <a:blip r:embed="rId5"/>
                <a:stretch>
                  <a:fillRect l="-1818" r="-7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71C60E1-F414-C0B9-1E7B-D44C1AE510A9}"/>
                  </a:ext>
                </a:extLst>
              </p:cNvPr>
              <p:cNvSpPr txBox="1"/>
              <p:nvPr/>
            </p:nvSpPr>
            <p:spPr>
              <a:xfrm>
                <a:off x="6840024" y="2451329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71C60E1-F414-C0B9-1E7B-D44C1AE510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024" y="2451329"/>
                <a:ext cx="2620108" cy="461665"/>
              </a:xfrm>
              <a:prstGeom prst="rect">
                <a:avLst/>
              </a:prstGeom>
              <a:blipFill>
                <a:blip r:embed="rId6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EEBDB51-F1F9-4C91-6B7C-A6514A1726D4}"/>
              </a:ext>
            </a:extLst>
          </p:cNvPr>
          <p:cNvSpPr txBox="1"/>
          <p:nvPr/>
        </p:nvSpPr>
        <p:spPr>
          <a:xfrm>
            <a:off x="6966210" y="2487111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DF7D71-4610-AA13-2778-128B9AD019AE}"/>
              </a:ext>
            </a:extLst>
          </p:cNvPr>
          <p:cNvSpPr txBox="1"/>
          <p:nvPr/>
        </p:nvSpPr>
        <p:spPr>
          <a:xfrm>
            <a:off x="7456078" y="2491987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166FEA41-E7E7-7DCF-D7D0-1AD326775804}"/>
              </a:ext>
            </a:extLst>
          </p:cNvPr>
          <p:cNvSpPr/>
          <p:nvPr/>
        </p:nvSpPr>
        <p:spPr>
          <a:xfrm>
            <a:off x="7499813" y="1524472"/>
            <a:ext cx="429327" cy="148585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30630C-4DE1-D9F6-D5B8-EBAA4C2C3D46}"/>
              </a:ext>
            </a:extLst>
          </p:cNvPr>
          <p:cNvCxnSpPr>
            <a:cxnSpLocks/>
          </p:cNvCxnSpPr>
          <p:nvPr/>
        </p:nvCxnSpPr>
        <p:spPr>
          <a:xfrm>
            <a:off x="1132938" y="3583727"/>
            <a:ext cx="43170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CA4D503-FA22-99FB-786C-4DED56592937}"/>
                  </a:ext>
                </a:extLst>
              </p:cNvPr>
              <p:cNvSpPr txBox="1"/>
              <p:nvPr/>
            </p:nvSpPr>
            <p:spPr>
              <a:xfrm>
                <a:off x="2737401" y="1251342"/>
                <a:ext cx="2628900" cy="1328023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What other points could be on the line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4?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CA4D503-FA22-99FB-786C-4DED565929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7401" y="1251342"/>
                <a:ext cx="2628900" cy="1328023"/>
              </a:xfrm>
              <a:prstGeom prst="roundRect">
                <a:avLst/>
              </a:prstGeom>
              <a:blipFill>
                <a:blip r:embed="rId7"/>
                <a:stretch>
                  <a:fillRect r="-1835" b="-3587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Multiply 20">
            <a:extLst>
              <a:ext uri="{FF2B5EF4-FFF2-40B4-BE49-F238E27FC236}">
                <a16:creationId xmlns:a16="http://schemas.microsoft.com/office/drawing/2014/main" id="{F3161CF3-C1F2-334A-B100-2975249AD863}"/>
              </a:ext>
            </a:extLst>
          </p:cNvPr>
          <p:cNvSpPr/>
          <p:nvPr/>
        </p:nvSpPr>
        <p:spPr>
          <a:xfrm>
            <a:off x="4389318" y="343539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Multiply 21">
            <a:extLst>
              <a:ext uri="{FF2B5EF4-FFF2-40B4-BE49-F238E27FC236}">
                <a16:creationId xmlns:a16="http://schemas.microsoft.com/office/drawing/2014/main" id="{53643A76-1AB6-10ED-100A-3EABD70CCD27}"/>
              </a:ext>
            </a:extLst>
          </p:cNvPr>
          <p:cNvSpPr/>
          <p:nvPr/>
        </p:nvSpPr>
        <p:spPr>
          <a:xfrm>
            <a:off x="2262979" y="343539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87A05D-95C8-ADBC-81E9-CFD8FDCE172E}"/>
              </a:ext>
            </a:extLst>
          </p:cNvPr>
          <p:cNvCxnSpPr>
            <a:cxnSpLocks/>
          </p:cNvCxnSpPr>
          <p:nvPr/>
        </p:nvCxnSpPr>
        <p:spPr>
          <a:xfrm>
            <a:off x="5370067" y="3583727"/>
            <a:ext cx="2822957" cy="586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ultiply 22">
            <a:extLst>
              <a:ext uri="{FF2B5EF4-FFF2-40B4-BE49-F238E27FC236}">
                <a16:creationId xmlns:a16="http://schemas.microsoft.com/office/drawing/2014/main" id="{999BFC45-F843-9BB2-EF72-00322904F9B0}"/>
              </a:ext>
            </a:extLst>
          </p:cNvPr>
          <p:cNvSpPr/>
          <p:nvPr/>
        </p:nvSpPr>
        <p:spPr>
          <a:xfrm>
            <a:off x="5671872" y="343539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Multiply 23">
            <a:extLst>
              <a:ext uri="{FF2B5EF4-FFF2-40B4-BE49-F238E27FC236}">
                <a16:creationId xmlns:a16="http://schemas.microsoft.com/office/drawing/2014/main" id="{47FDDD47-D12E-F8E3-10A0-2DC29A3F7C3C}"/>
              </a:ext>
            </a:extLst>
          </p:cNvPr>
          <p:cNvSpPr/>
          <p:nvPr/>
        </p:nvSpPr>
        <p:spPr>
          <a:xfrm>
            <a:off x="6988613" y="343539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Multiply 3">
            <a:extLst>
              <a:ext uri="{FF2B5EF4-FFF2-40B4-BE49-F238E27FC236}">
                <a16:creationId xmlns:a16="http://schemas.microsoft.com/office/drawing/2014/main" id="{40E68F64-A423-9672-BAA7-E24187025A11}"/>
              </a:ext>
            </a:extLst>
          </p:cNvPr>
          <p:cNvSpPr/>
          <p:nvPr/>
        </p:nvSpPr>
        <p:spPr>
          <a:xfrm>
            <a:off x="1838116" y="345261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Multiply 4">
            <a:extLst>
              <a:ext uri="{FF2B5EF4-FFF2-40B4-BE49-F238E27FC236}">
                <a16:creationId xmlns:a16="http://schemas.microsoft.com/office/drawing/2014/main" id="{DFF763BF-E293-DBD5-F179-68B99AD85E47}"/>
              </a:ext>
            </a:extLst>
          </p:cNvPr>
          <p:cNvSpPr/>
          <p:nvPr/>
        </p:nvSpPr>
        <p:spPr>
          <a:xfrm>
            <a:off x="3117530" y="344938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C096D96-727C-3EF2-1D3C-F13BCB704517}"/>
              </a:ext>
            </a:extLst>
          </p:cNvPr>
          <p:cNvSpPr txBox="1"/>
          <p:nvPr/>
        </p:nvSpPr>
        <p:spPr>
          <a:xfrm>
            <a:off x="1694050" y="3590535"/>
            <a:ext cx="33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/>
              <a:t>A</a:t>
            </a:r>
            <a:endParaRPr lang="en-GB" sz="2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2BA12F-2B9C-629C-B328-561E988B48D8}"/>
              </a:ext>
            </a:extLst>
          </p:cNvPr>
          <p:cNvSpPr txBox="1"/>
          <p:nvPr/>
        </p:nvSpPr>
        <p:spPr>
          <a:xfrm>
            <a:off x="2968775" y="3590535"/>
            <a:ext cx="33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0" dirty="0"/>
              <a:t>B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8771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/>
      <p:bldP spid="10" grpId="0"/>
      <p:bldP spid="11" grpId="0"/>
      <p:bldP spid="12" grpId="0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B8E6E8-55C8-1022-76C1-A6ECDE58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p:sp>
        <p:nvSpPr>
          <p:cNvPr id="3" name="Multiply 3">
            <a:extLst>
              <a:ext uri="{FF2B5EF4-FFF2-40B4-BE49-F238E27FC236}">
                <a16:creationId xmlns:a16="http://schemas.microsoft.com/office/drawing/2014/main" id="{3B59827D-3AAD-0924-7615-CAEE186E7DAF}"/>
              </a:ext>
            </a:extLst>
          </p:cNvPr>
          <p:cNvSpPr/>
          <p:nvPr/>
        </p:nvSpPr>
        <p:spPr>
          <a:xfrm>
            <a:off x="1831835" y="345261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4">
            <a:extLst>
              <a:ext uri="{FF2B5EF4-FFF2-40B4-BE49-F238E27FC236}">
                <a16:creationId xmlns:a16="http://schemas.microsoft.com/office/drawing/2014/main" id="{3BF9C468-8FE6-D7A8-CCA4-DD95823DF0E9}"/>
              </a:ext>
            </a:extLst>
          </p:cNvPr>
          <p:cNvSpPr/>
          <p:nvPr/>
        </p:nvSpPr>
        <p:spPr>
          <a:xfrm>
            <a:off x="1838359" y="1924003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057A76-1221-3F93-4204-82D7FFFB08D9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6057A76-1221-3F93-4204-82D7FFFB08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3"/>
                <a:stretch>
                  <a:fillRect l="-3636" r="-10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D57BB0C-F72D-7366-51BD-7B65CA09EDFB}"/>
                  </a:ext>
                </a:extLst>
              </p:cNvPr>
              <p:cNvSpPr txBox="1"/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D57BB0C-F72D-7366-51BD-7B65CA09E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1818" r="-7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078DCF82-6C48-7364-47C6-C2E1968917BB}"/>
              </a:ext>
            </a:extLst>
          </p:cNvPr>
          <p:cNvSpPr txBox="1"/>
          <p:nvPr/>
        </p:nvSpPr>
        <p:spPr>
          <a:xfrm>
            <a:off x="3109095" y="2497726"/>
            <a:ext cx="3086100" cy="9194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same?</a:t>
            </a:r>
          </a:p>
          <a:p>
            <a:pPr algn="ctr"/>
            <a:r>
              <a:rPr lang="en-GB" sz="2400" dirty="0"/>
              <a:t>What’s different?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264BD3-9FD8-E7C3-8353-F7B2B91340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236" y="530139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401900-E3C3-BC23-33C0-9AB2EAB110B2}"/>
              </a:ext>
            </a:extLst>
          </p:cNvPr>
          <p:cNvSpPr txBox="1"/>
          <p:nvPr/>
        </p:nvSpPr>
        <p:spPr>
          <a:xfrm>
            <a:off x="6381352" y="1177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09755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DF8883-0479-D01A-2FCE-FE33DE799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0139"/>
            <a:ext cx="5598462" cy="5379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F2A9F8-5288-3586-7A20-3EEC782097C5}"/>
                  </a:ext>
                </a:extLst>
              </p:cNvPr>
              <p:cNvSpPr txBox="1"/>
              <p:nvPr/>
            </p:nvSpPr>
            <p:spPr>
              <a:xfrm>
                <a:off x="6670544" y="1788028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9F2A9F8-5288-3586-7A20-3EEC78209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544" y="1788028"/>
                <a:ext cx="2620108" cy="461665"/>
              </a:xfrm>
              <a:prstGeom prst="rect">
                <a:avLst/>
              </a:prstGeom>
              <a:blipFill>
                <a:blip r:embed="rId3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ultiply 7">
            <a:extLst>
              <a:ext uri="{FF2B5EF4-FFF2-40B4-BE49-F238E27FC236}">
                <a16:creationId xmlns:a16="http://schemas.microsoft.com/office/drawing/2014/main" id="{81F6A4CD-AB6A-4AE0-F525-FA33D1BF9D9D}"/>
              </a:ext>
            </a:extLst>
          </p:cNvPr>
          <p:cNvSpPr/>
          <p:nvPr/>
        </p:nvSpPr>
        <p:spPr>
          <a:xfrm>
            <a:off x="6419853" y="18924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4522C-6084-490F-BF48-69C493106F54}"/>
              </a:ext>
            </a:extLst>
          </p:cNvPr>
          <p:cNvSpPr txBox="1"/>
          <p:nvPr/>
        </p:nvSpPr>
        <p:spPr>
          <a:xfrm>
            <a:off x="6800037" y="180207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AF910B-ECDF-C8AF-74F5-FC1601974A87}"/>
              </a:ext>
            </a:extLst>
          </p:cNvPr>
          <p:cNvSpPr txBox="1"/>
          <p:nvPr/>
        </p:nvSpPr>
        <p:spPr>
          <a:xfrm>
            <a:off x="7181027" y="180694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F33032-8C08-E994-4F1D-ABD23A3FC921}"/>
                  </a:ext>
                </a:extLst>
              </p:cNvPr>
              <p:cNvSpPr txBox="1"/>
              <p:nvPr/>
            </p:nvSpPr>
            <p:spPr>
              <a:xfrm>
                <a:off x="6208837" y="2030652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F33032-8C08-E994-4F1D-ABD23A3FC9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837" y="2030652"/>
                <a:ext cx="334108" cy="461665"/>
              </a:xfrm>
              <a:prstGeom prst="rect">
                <a:avLst/>
              </a:prstGeom>
              <a:blipFill>
                <a:blip r:embed="rId4"/>
                <a:stretch>
                  <a:fillRect l="-3704" r="-129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Multiply 11">
            <a:extLst>
              <a:ext uri="{FF2B5EF4-FFF2-40B4-BE49-F238E27FC236}">
                <a16:creationId xmlns:a16="http://schemas.microsoft.com/office/drawing/2014/main" id="{B2D338D1-1E16-D4D4-0525-19A20A9FDB34}"/>
              </a:ext>
            </a:extLst>
          </p:cNvPr>
          <p:cNvSpPr/>
          <p:nvPr/>
        </p:nvSpPr>
        <p:spPr>
          <a:xfrm>
            <a:off x="6419853" y="276412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7F9DB0D-FD70-CF04-5B2F-25A87A4A1CDA}"/>
                  </a:ext>
                </a:extLst>
              </p:cNvPr>
              <p:cNvSpPr txBox="1"/>
              <p:nvPr/>
            </p:nvSpPr>
            <p:spPr>
              <a:xfrm>
                <a:off x="6235214" y="2910711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7F9DB0D-FD70-CF04-5B2F-25A87A4A1C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5214" y="2910711"/>
                <a:ext cx="334108" cy="461665"/>
              </a:xfrm>
              <a:prstGeom prst="rect">
                <a:avLst/>
              </a:prstGeom>
              <a:blipFill>
                <a:blip r:embed="rId5"/>
                <a:stretch>
                  <a:fillRect l="-3636" r="-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A9290F9-CAEC-A725-D46C-CD2E60F2E275}"/>
                  </a:ext>
                </a:extLst>
              </p:cNvPr>
              <p:cNvSpPr txBox="1"/>
              <p:nvPr/>
            </p:nvSpPr>
            <p:spPr>
              <a:xfrm>
                <a:off x="6670544" y="2693988"/>
                <a:ext cx="2620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   ,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A9290F9-CAEC-A725-D46C-CD2E60F2E2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544" y="2693988"/>
                <a:ext cx="2620108" cy="461665"/>
              </a:xfrm>
              <a:prstGeom prst="rect">
                <a:avLst/>
              </a:prstGeom>
              <a:blipFill>
                <a:blip r:embed="rId6"/>
                <a:stretch>
                  <a:fillRect l="-186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880CE690-B0D6-8C88-DDB6-24D5732189F4}"/>
              </a:ext>
            </a:extLst>
          </p:cNvPr>
          <p:cNvSpPr txBox="1"/>
          <p:nvPr/>
        </p:nvSpPr>
        <p:spPr>
          <a:xfrm>
            <a:off x="6792694" y="2708030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50FD54-FF71-A722-0085-3BE0B99977F4}"/>
              </a:ext>
            </a:extLst>
          </p:cNvPr>
          <p:cNvSpPr txBox="1"/>
          <p:nvPr/>
        </p:nvSpPr>
        <p:spPr>
          <a:xfrm>
            <a:off x="7173684" y="2712906"/>
            <a:ext cx="43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3" name="Rounded Rectangle 16">
            <a:extLst>
              <a:ext uri="{FF2B5EF4-FFF2-40B4-BE49-F238E27FC236}">
                <a16:creationId xmlns:a16="http://schemas.microsoft.com/office/drawing/2014/main" id="{439428A5-3440-694D-49D3-35C4B483D1BB}"/>
              </a:ext>
            </a:extLst>
          </p:cNvPr>
          <p:cNvSpPr/>
          <p:nvPr/>
        </p:nvSpPr>
        <p:spPr>
          <a:xfrm>
            <a:off x="6758762" y="1802070"/>
            <a:ext cx="429327" cy="1485859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F44486D-FA54-31D0-43BA-D9DDDDB914FD}"/>
              </a:ext>
            </a:extLst>
          </p:cNvPr>
          <p:cNvCxnSpPr>
            <a:cxnSpLocks/>
          </p:cNvCxnSpPr>
          <p:nvPr/>
        </p:nvCxnSpPr>
        <p:spPr>
          <a:xfrm flipV="1">
            <a:off x="1983151" y="530139"/>
            <a:ext cx="0" cy="53269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urved Connector 18">
            <a:extLst>
              <a:ext uri="{FF2B5EF4-FFF2-40B4-BE49-F238E27FC236}">
                <a16:creationId xmlns:a16="http://schemas.microsoft.com/office/drawing/2014/main" id="{039588C9-B10A-9291-9B08-3FACA1C89BF3}"/>
              </a:ext>
            </a:extLst>
          </p:cNvPr>
          <p:cNvCxnSpPr>
            <a:cxnSpLocks/>
          </p:cNvCxnSpPr>
          <p:nvPr/>
        </p:nvCxnSpPr>
        <p:spPr>
          <a:xfrm flipH="1">
            <a:off x="7632008" y="2037779"/>
            <a:ext cx="7343" cy="905960"/>
          </a:xfrm>
          <a:prstGeom prst="curvedConnector3">
            <a:avLst>
              <a:gd name="adj1" fmla="val -3113169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88CCF0E-6D3C-B4E8-1ABA-AB2DA51355C9}"/>
                  </a:ext>
                </a:extLst>
              </p:cNvPr>
              <p:cNvSpPr txBox="1"/>
              <p:nvPr/>
            </p:nvSpPr>
            <p:spPr>
              <a:xfrm>
                <a:off x="7269027" y="2265060"/>
                <a:ext cx="753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4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88CCF0E-6D3C-B4E8-1ABA-AB2DA51355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027" y="2265060"/>
                <a:ext cx="753240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Up Arrow 20">
            <a:extLst>
              <a:ext uri="{FF2B5EF4-FFF2-40B4-BE49-F238E27FC236}">
                <a16:creationId xmlns:a16="http://schemas.microsoft.com/office/drawing/2014/main" id="{B2DD2FAF-E087-1E4D-D88C-BCDFD25AD1F4}"/>
              </a:ext>
            </a:extLst>
          </p:cNvPr>
          <p:cNvSpPr/>
          <p:nvPr/>
        </p:nvSpPr>
        <p:spPr>
          <a:xfrm>
            <a:off x="1930147" y="2145625"/>
            <a:ext cx="115422" cy="1332000"/>
          </a:xfrm>
          <a:prstGeom prst="upArrow">
            <a:avLst/>
          </a:prstGeom>
          <a:solidFill>
            <a:schemeClr val="accent6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EA6B510-A1C6-D831-4528-CB772F90DEAF}"/>
                  </a:ext>
                </a:extLst>
              </p:cNvPr>
              <p:cNvSpPr txBox="1"/>
              <p:nvPr/>
            </p:nvSpPr>
            <p:spPr>
              <a:xfrm>
                <a:off x="1892521" y="2646633"/>
                <a:ext cx="753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EA6B510-A1C6-D831-4528-CB772F90DE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2521" y="2646633"/>
                <a:ext cx="753240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4EC78B0-13A3-0A04-5E12-3BB4ECE3C977}"/>
                  </a:ext>
                </a:extLst>
              </p:cNvPr>
              <p:cNvSpPr txBox="1"/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A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4EC78B0-13A3-0A04-5E12-3BB4ECE3C9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050" y="3580413"/>
                <a:ext cx="334108" cy="461665"/>
              </a:xfrm>
              <a:prstGeom prst="rect">
                <a:avLst/>
              </a:prstGeom>
              <a:blipFill>
                <a:blip r:embed="rId9"/>
                <a:stretch>
                  <a:fillRect l="-3636" r="-10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CF15604-C7F2-18A7-5F08-10E9B5A0915C}"/>
                  </a:ext>
                </a:extLst>
              </p:cNvPr>
              <p:cNvSpPr txBox="1"/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400" dirty="0"/>
                        <m:t>B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CF15604-C7F2-18A7-5F08-10E9B5A091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65" y="2096007"/>
                <a:ext cx="334108" cy="461665"/>
              </a:xfrm>
              <a:prstGeom prst="rect">
                <a:avLst/>
              </a:prstGeom>
              <a:blipFill>
                <a:blip r:embed="rId10"/>
                <a:stretch>
                  <a:fillRect l="-1818" r="-7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Multiply 3">
            <a:extLst>
              <a:ext uri="{FF2B5EF4-FFF2-40B4-BE49-F238E27FC236}">
                <a16:creationId xmlns:a16="http://schemas.microsoft.com/office/drawing/2014/main" id="{1D384B04-C8BB-3812-18F7-C998D792C311}"/>
              </a:ext>
            </a:extLst>
          </p:cNvPr>
          <p:cNvSpPr/>
          <p:nvPr/>
        </p:nvSpPr>
        <p:spPr>
          <a:xfrm>
            <a:off x="1831835" y="3452610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Multiply 4">
            <a:extLst>
              <a:ext uri="{FF2B5EF4-FFF2-40B4-BE49-F238E27FC236}">
                <a16:creationId xmlns:a16="http://schemas.microsoft.com/office/drawing/2014/main" id="{6D78E161-870E-0F61-4D5F-E7AAA39B3AFF}"/>
              </a:ext>
            </a:extLst>
          </p:cNvPr>
          <p:cNvSpPr/>
          <p:nvPr/>
        </p:nvSpPr>
        <p:spPr>
          <a:xfrm>
            <a:off x="1838359" y="1924003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4265074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/>
      <p:bldP spid="10" grpId="0"/>
      <p:bldP spid="11" grpId="0"/>
      <p:bldP spid="12" grpId="0"/>
      <p:bldP spid="13" grpId="0" animBg="1"/>
      <p:bldP spid="16" grpId="0"/>
      <p:bldP spid="17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F827DE-0BB1-9892-83FF-49B9020C0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233" y="235671"/>
            <a:ext cx="814564" cy="6963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3E166D-E4D1-9E8B-0776-FB0116C9B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12" y="1173892"/>
            <a:ext cx="5598462" cy="4930748"/>
          </a:xfrm>
          <a:prstGeom prst="rect">
            <a:avLst/>
          </a:prstGeom>
        </p:spPr>
      </p:pic>
      <p:sp>
        <p:nvSpPr>
          <p:cNvPr id="4" name="Multiply 4">
            <a:extLst>
              <a:ext uri="{FF2B5EF4-FFF2-40B4-BE49-F238E27FC236}">
                <a16:creationId xmlns:a16="http://schemas.microsoft.com/office/drawing/2014/main" id="{DD30430C-2B14-6CD5-01FC-88038C4EAE8D}"/>
              </a:ext>
            </a:extLst>
          </p:cNvPr>
          <p:cNvSpPr/>
          <p:nvPr/>
        </p:nvSpPr>
        <p:spPr>
          <a:xfrm>
            <a:off x="2315261" y="348979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9D7B2A-9F46-F076-AA01-9F2A9FAEB4CD}"/>
              </a:ext>
            </a:extLst>
          </p:cNvPr>
          <p:cNvSpPr txBox="1"/>
          <p:nvPr/>
        </p:nvSpPr>
        <p:spPr>
          <a:xfrm>
            <a:off x="956789" y="423894"/>
            <a:ext cx="6600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Tommy is drawing a rectangle on a coordinate grid. </a:t>
            </a:r>
          </a:p>
        </p:txBody>
      </p:sp>
      <p:sp>
        <p:nvSpPr>
          <p:cNvPr id="6" name="Multiply 4">
            <a:extLst>
              <a:ext uri="{FF2B5EF4-FFF2-40B4-BE49-F238E27FC236}">
                <a16:creationId xmlns:a16="http://schemas.microsoft.com/office/drawing/2014/main" id="{7B42B549-EA0E-DFD9-ABFD-E52DEFD231B9}"/>
              </a:ext>
            </a:extLst>
          </p:cNvPr>
          <p:cNvSpPr/>
          <p:nvPr/>
        </p:nvSpPr>
        <p:spPr>
          <a:xfrm>
            <a:off x="4876199" y="348217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78D289-313F-BF69-3FB1-4240CC4DB120}"/>
              </a:ext>
            </a:extLst>
          </p:cNvPr>
          <p:cNvSpPr txBox="1"/>
          <p:nvPr/>
        </p:nvSpPr>
        <p:spPr>
          <a:xfrm>
            <a:off x="808140" y="827327"/>
            <a:ext cx="7379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Find the coordinates of the fourth vertex of the rectangle.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7013A2-833E-45C1-8DEA-D0EC1942A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7716" y="2007074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2C8D70-5D9C-6018-0E98-66F65B93137C}"/>
              </a:ext>
            </a:extLst>
          </p:cNvPr>
          <p:cNvSpPr txBox="1"/>
          <p:nvPr/>
        </p:nvSpPr>
        <p:spPr>
          <a:xfrm>
            <a:off x="6374974" y="27127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Multiply 3">
            <a:extLst>
              <a:ext uri="{FF2B5EF4-FFF2-40B4-BE49-F238E27FC236}">
                <a16:creationId xmlns:a16="http://schemas.microsoft.com/office/drawing/2014/main" id="{6DD04186-BAD1-92D3-A6A0-18856156E348}"/>
              </a:ext>
            </a:extLst>
          </p:cNvPr>
          <p:cNvSpPr/>
          <p:nvPr/>
        </p:nvSpPr>
        <p:spPr>
          <a:xfrm>
            <a:off x="2318610" y="487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8442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3CAF1B-6650-2C2B-0571-A37F4BC46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233" y="235671"/>
            <a:ext cx="814564" cy="6963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470210-E64A-DD09-E60C-399CF6416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12" y="1173892"/>
            <a:ext cx="5598462" cy="4930748"/>
          </a:xfrm>
          <a:prstGeom prst="rect">
            <a:avLst/>
          </a:prstGeom>
        </p:spPr>
      </p:pic>
      <p:sp>
        <p:nvSpPr>
          <p:cNvPr id="4" name="Multiply 4">
            <a:extLst>
              <a:ext uri="{FF2B5EF4-FFF2-40B4-BE49-F238E27FC236}">
                <a16:creationId xmlns:a16="http://schemas.microsoft.com/office/drawing/2014/main" id="{B91D6E3E-78C1-8676-7D58-D1171444E498}"/>
              </a:ext>
            </a:extLst>
          </p:cNvPr>
          <p:cNvSpPr/>
          <p:nvPr/>
        </p:nvSpPr>
        <p:spPr>
          <a:xfrm>
            <a:off x="2315261" y="348979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16578E-0C3B-B1DC-E8E8-765B2AB02B32}"/>
              </a:ext>
            </a:extLst>
          </p:cNvPr>
          <p:cNvSpPr txBox="1"/>
          <p:nvPr/>
        </p:nvSpPr>
        <p:spPr>
          <a:xfrm>
            <a:off x="956789" y="423894"/>
            <a:ext cx="6600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Tommy is drawing a rectangle on a coordinate grid.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DD5E85-4F36-3991-EC79-1126EC7CA17C}"/>
              </a:ext>
            </a:extLst>
          </p:cNvPr>
          <p:cNvSpPr txBox="1"/>
          <p:nvPr/>
        </p:nvSpPr>
        <p:spPr>
          <a:xfrm>
            <a:off x="808140" y="827327"/>
            <a:ext cx="7379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Find the coordinates of the fourth vertex of the rectangle.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63BBB9C-83B5-270D-43D4-A5E08D29053D}"/>
              </a:ext>
            </a:extLst>
          </p:cNvPr>
          <p:cNvCxnSpPr>
            <a:cxnSpLocks/>
          </p:cNvCxnSpPr>
          <p:nvPr/>
        </p:nvCxnSpPr>
        <p:spPr>
          <a:xfrm>
            <a:off x="2435370" y="3639193"/>
            <a:ext cx="259073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6707543-82BE-8D65-32A2-A4015CB356A0}"/>
              </a:ext>
            </a:extLst>
          </p:cNvPr>
          <p:cNvCxnSpPr>
            <a:cxnSpLocks/>
          </p:cNvCxnSpPr>
          <p:nvPr/>
        </p:nvCxnSpPr>
        <p:spPr>
          <a:xfrm>
            <a:off x="2452233" y="3626882"/>
            <a:ext cx="0" cy="13898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B2F6CA0-215F-42EE-75C1-8A54196EDF36}"/>
              </a:ext>
            </a:extLst>
          </p:cNvPr>
          <p:cNvCxnSpPr>
            <a:cxnSpLocks/>
          </p:cNvCxnSpPr>
          <p:nvPr/>
        </p:nvCxnSpPr>
        <p:spPr>
          <a:xfrm>
            <a:off x="5022792" y="3626882"/>
            <a:ext cx="0" cy="13898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53B399E-ECBA-5F72-A40C-F1E060B3C6A6}"/>
              </a:ext>
            </a:extLst>
          </p:cNvPr>
          <p:cNvCxnSpPr>
            <a:cxnSpLocks/>
          </p:cNvCxnSpPr>
          <p:nvPr/>
        </p:nvCxnSpPr>
        <p:spPr>
          <a:xfrm>
            <a:off x="2464730" y="5016769"/>
            <a:ext cx="256137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Multiply 4">
            <a:extLst>
              <a:ext uri="{FF2B5EF4-FFF2-40B4-BE49-F238E27FC236}">
                <a16:creationId xmlns:a16="http://schemas.microsoft.com/office/drawing/2014/main" id="{C0C439F9-0765-844B-811B-5AE4CAB7A3EB}"/>
              </a:ext>
            </a:extLst>
          </p:cNvPr>
          <p:cNvSpPr/>
          <p:nvPr/>
        </p:nvSpPr>
        <p:spPr>
          <a:xfrm>
            <a:off x="4879084" y="487057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1DC7BA6-034A-52F0-46F9-3270EAB3FA48}"/>
                  </a:ext>
                </a:extLst>
              </p:cNvPr>
              <p:cNvSpPr txBox="1"/>
              <p:nvPr/>
            </p:nvSpPr>
            <p:spPr>
              <a:xfrm>
                <a:off x="6320474" y="3912064"/>
                <a:ext cx="18663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9, 1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D1DC7BA6-034A-52F0-46F9-3270EAB3FA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0474" y="3912064"/>
                <a:ext cx="1866364" cy="461665"/>
              </a:xfrm>
              <a:prstGeom prst="rect">
                <a:avLst/>
              </a:prstGeom>
              <a:blipFill>
                <a:blip r:embed="rId4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Multiply 4">
            <a:extLst>
              <a:ext uri="{FF2B5EF4-FFF2-40B4-BE49-F238E27FC236}">
                <a16:creationId xmlns:a16="http://schemas.microsoft.com/office/drawing/2014/main" id="{FCEAA304-029E-1D98-302A-AD3852E047BF}"/>
              </a:ext>
            </a:extLst>
          </p:cNvPr>
          <p:cNvSpPr/>
          <p:nvPr/>
        </p:nvSpPr>
        <p:spPr>
          <a:xfrm>
            <a:off x="4876199" y="348217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Multiply 3">
            <a:extLst>
              <a:ext uri="{FF2B5EF4-FFF2-40B4-BE49-F238E27FC236}">
                <a16:creationId xmlns:a16="http://schemas.microsoft.com/office/drawing/2014/main" id="{BF92E105-C737-2D68-F124-803402B95036}"/>
              </a:ext>
            </a:extLst>
          </p:cNvPr>
          <p:cNvSpPr/>
          <p:nvPr/>
        </p:nvSpPr>
        <p:spPr>
          <a:xfrm>
            <a:off x="2318610" y="487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Arrow: Up 14">
            <a:extLst>
              <a:ext uri="{FF2B5EF4-FFF2-40B4-BE49-F238E27FC236}">
                <a16:creationId xmlns:a16="http://schemas.microsoft.com/office/drawing/2014/main" id="{0784ED22-8F9E-3C59-8486-BCD767A02D30}"/>
              </a:ext>
            </a:extLst>
          </p:cNvPr>
          <p:cNvSpPr/>
          <p:nvPr/>
        </p:nvSpPr>
        <p:spPr>
          <a:xfrm>
            <a:off x="1065323" y="5684108"/>
            <a:ext cx="111512" cy="34656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id="{9B27B484-46A9-753D-D851-FFE7B19E2C10}"/>
              </a:ext>
            </a:extLst>
          </p:cNvPr>
          <p:cNvSpPr/>
          <p:nvPr/>
        </p:nvSpPr>
        <p:spPr>
          <a:xfrm rot="5400000">
            <a:off x="752383" y="5370370"/>
            <a:ext cx="111512" cy="34656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54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42674 0.0041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37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1.94444E-6 -0.0768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5" grpId="0" animBg="1"/>
      <p:bldP spid="15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937A87-9FB4-8F21-1C56-B6430A21858F}"/>
              </a:ext>
            </a:extLst>
          </p:cNvPr>
          <p:cNvSpPr txBox="1"/>
          <p:nvPr/>
        </p:nvSpPr>
        <p:spPr>
          <a:xfrm>
            <a:off x="0" y="423894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Plot the points (7, 1), (7, 4) and (10, 1) on a coordinate grid.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542AB3-B070-5248-3C86-EA374281C4DC}"/>
              </a:ext>
            </a:extLst>
          </p:cNvPr>
          <p:cNvSpPr txBox="1"/>
          <p:nvPr/>
        </p:nvSpPr>
        <p:spPr>
          <a:xfrm>
            <a:off x="0" y="852870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Join the points to form a polygon.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2DF0EE-6E3D-BFBE-93DC-C5FB8933D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739" y="1296861"/>
            <a:ext cx="4608864" cy="44283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8161CD-5F5E-208C-DF56-A9A766E90D15}"/>
              </a:ext>
            </a:extLst>
          </p:cNvPr>
          <p:cNvSpPr txBox="1"/>
          <p:nvPr/>
        </p:nvSpPr>
        <p:spPr>
          <a:xfrm>
            <a:off x="0" y="5707495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polygon have you drawn?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BAC0A7-09A9-CB36-E306-3437F21E3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4734" y="1554005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E72EA7-06D9-5A81-9E47-1B08E1F61703}"/>
              </a:ext>
            </a:extLst>
          </p:cNvPr>
          <p:cNvSpPr txBox="1"/>
          <p:nvPr/>
        </p:nvSpPr>
        <p:spPr>
          <a:xfrm>
            <a:off x="6511019" y="22367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29486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0029CC-1BA8-F0FD-7FE2-5265B0F27FD6}"/>
              </a:ext>
            </a:extLst>
          </p:cNvPr>
          <p:cNvSpPr txBox="1"/>
          <p:nvPr/>
        </p:nvSpPr>
        <p:spPr>
          <a:xfrm>
            <a:off x="0" y="423894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Plot the points (7, 1), (7, 4) and (10, 1) on a coordinate grid.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1AF950-3FAA-3A5E-F456-B5525F19D04F}"/>
              </a:ext>
            </a:extLst>
          </p:cNvPr>
          <p:cNvSpPr txBox="1"/>
          <p:nvPr/>
        </p:nvSpPr>
        <p:spPr>
          <a:xfrm>
            <a:off x="0" y="852870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Join the points to form a polygon.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F77E2B-3C33-A7EE-2FDE-C2214D155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739" y="1296861"/>
            <a:ext cx="4608864" cy="44283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CFF732-DFDD-3D90-E130-4B75264A6EEC}"/>
              </a:ext>
            </a:extLst>
          </p:cNvPr>
          <p:cNvSpPr txBox="1"/>
          <p:nvPr/>
        </p:nvSpPr>
        <p:spPr>
          <a:xfrm>
            <a:off x="0" y="5707495"/>
            <a:ext cx="8134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polygon have you drawn?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A2C1D36-E089-0BF3-760E-88E55BAB8D1C}"/>
              </a:ext>
            </a:extLst>
          </p:cNvPr>
          <p:cNvCxnSpPr>
            <a:cxnSpLocks/>
          </p:cNvCxnSpPr>
          <p:nvPr/>
        </p:nvCxnSpPr>
        <p:spPr>
          <a:xfrm>
            <a:off x="2322368" y="862495"/>
            <a:ext cx="56803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C04AC7A-4098-B454-11D4-3BC20B408A9D}"/>
              </a:ext>
            </a:extLst>
          </p:cNvPr>
          <p:cNvCxnSpPr>
            <a:cxnSpLocks/>
          </p:cNvCxnSpPr>
          <p:nvPr/>
        </p:nvCxnSpPr>
        <p:spPr>
          <a:xfrm>
            <a:off x="2366129" y="5069164"/>
            <a:ext cx="3888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AD4830E-0103-C742-6100-5F986BEEF90F}"/>
              </a:ext>
            </a:extLst>
          </p:cNvPr>
          <p:cNvCxnSpPr>
            <a:cxnSpLocks/>
          </p:cNvCxnSpPr>
          <p:nvPr/>
        </p:nvCxnSpPr>
        <p:spPr>
          <a:xfrm flipV="1">
            <a:off x="2365630" y="1783772"/>
            <a:ext cx="8792" cy="32853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939CB21-1D93-7FB2-51FB-87F90B64B5BB}"/>
              </a:ext>
            </a:extLst>
          </p:cNvPr>
          <p:cNvCxnSpPr>
            <a:cxnSpLocks/>
          </p:cNvCxnSpPr>
          <p:nvPr/>
        </p:nvCxnSpPr>
        <p:spPr>
          <a:xfrm>
            <a:off x="3109480" y="862495"/>
            <a:ext cx="56803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Multiply 2">
            <a:extLst>
              <a:ext uri="{FF2B5EF4-FFF2-40B4-BE49-F238E27FC236}">
                <a16:creationId xmlns:a16="http://schemas.microsoft.com/office/drawing/2014/main" id="{2374CBEA-3635-4C15-2362-90A5365ADFED}"/>
              </a:ext>
            </a:extLst>
          </p:cNvPr>
          <p:cNvSpPr/>
          <p:nvPr/>
        </p:nvSpPr>
        <p:spPr>
          <a:xfrm>
            <a:off x="4670150" y="36768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2632E77-44B6-AA0F-596F-A339D9B25C30}"/>
              </a:ext>
            </a:extLst>
          </p:cNvPr>
          <p:cNvCxnSpPr>
            <a:cxnSpLocks/>
          </p:cNvCxnSpPr>
          <p:nvPr/>
        </p:nvCxnSpPr>
        <p:spPr>
          <a:xfrm>
            <a:off x="4399474" y="862495"/>
            <a:ext cx="56803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ultiply 2">
            <a:extLst>
              <a:ext uri="{FF2B5EF4-FFF2-40B4-BE49-F238E27FC236}">
                <a16:creationId xmlns:a16="http://schemas.microsoft.com/office/drawing/2014/main" id="{B1642C3D-2E77-906F-293A-F4F4EFF1FFEE}"/>
              </a:ext>
            </a:extLst>
          </p:cNvPr>
          <p:cNvSpPr/>
          <p:nvPr/>
        </p:nvSpPr>
        <p:spPr>
          <a:xfrm>
            <a:off x="5728998" y="461583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A951A5D-8C8E-BE56-8BC4-E96B80BC356E}"/>
              </a:ext>
            </a:extLst>
          </p:cNvPr>
          <p:cNvCxnSpPr>
            <a:cxnSpLocks/>
          </p:cNvCxnSpPr>
          <p:nvPr/>
        </p:nvCxnSpPr>
        <p:spPr>
          <a:xfrm flipH="1" flipV="1">
            <a:off x="4815643" y="3828965"/>
            <a:ext cx="1069493" cy="91886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00175E-652B-24E7-08B3-02B767DCDD82}"/>
              </a:ext>
            </a:extLst>
          </p:cNvPr>
          <p:cNvSpPr txBox="1"/>
          <p:nvPr/>
        </p:nvSpPr>
        <p:spPr>
          <a:xfrm>
            <a:off x="6473922" y="3579183"/>
            <a:ext cx="1827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accent1"/>
                </a:solidFill>
              </a:rPr>
              <a:t>Right-angled triangle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D635A96-AC80-59ED-1163-FFDCF4AC28E7}"/>
              </a:ext>
            </a:extLst>
          </p:cNvPr>
          <p:cNvSpPr/>
          <p:nvPr/>
        </p:nvSpPr>
        <p:spPr>
          <a:xfrm>
            <a:off x="4666174" y="5086838"/>
            <a:ext cx="298938" cy="24118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C745D36-1FC8-7559-A5F4-76E1AF0F19A9}"/>
              </a:ext>
            </a:extLst>
          </p:cNvPr>
          <p:cNvSpPr/>
          <p:nvPr/>
        </p:nvSpPr>
        <p:spPr>
          <a:xfrm>
            <a:off x="2133164" y="3694803"/>
            <a:ext cx="298938" cy="24118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Multiply 2">
            <a:extLst>
              <a:ext uri="{FF2B5EF4-FFF2-40B4-BE49-F238E27FC236}">
                <a16:creationId xmlns:a16="http://schemas.microsoft.com/office/drawing/2014/main" id="{A9ACED2D-D2D3-7811-1C71-8E8FC4907AB6}"/>
              </a:ext>
            </a:extLst>
          </p:cNvPr>
          <p:cNvSpPr/>
          <p:nvPr/>
        </p:nvSpPr>
        <p:spPr>
          <a:xfrm>
            <a:off x="4666174" y="461583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37A4CBF-C984-D4A5-5103-F9AA3C922C9D}"/>
              </a:ext>
            </a:extLst>
          </p:cNvPr>
          <p:cNvCxnSpPr/>
          <p:nvPr/>
        </p:nvCxnSpPr>
        <p:spPr>
          <a:xfrm>
            <a:off x="4817912" y="3850136"/>
            <a:ext cx="0" cy="8992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D90652E-A5F5-2798-C5A4-B6F4357E77C0}"/>
              </a:ext>
            </a:extLst>
          </p:cNvPr>
          <p:cNvCxnSpPr>
            <a:cxnSpLocks/>
          </p:cNvCxnSpPr>
          <p:nvPr/>
        </p:nvCxnSpPr>
        <p:spPr>
          <a:xfrm flipH="1">
            <a:off x="4812472" y="4757241"/>
            <a:ext cx="106997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93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00017 -0.0435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17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26528 2.96296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 animBg="1"/>
      <p:bldP spid="12" grpId="0" animBg="1"/>
      <p:bldP spid="14" grpId="0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ultiply 2">
            <a:extLst>
              <a:ext uri="{FF2B5EF4-FFF2-40B4-BE49-F238E27FC236}">
                <a16:creationId xmlns:a16="http://schemas.microsoft.com/office/drawing/2014/main" id="{BFB9CABF-990C-50EF-6F44-A743BA0C8699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Multiply 3">
            <a:extLst>
              <a:ext uri="{FF2B5EF4-FFF2-40B4-BE49-F238E27FC236}">
                <a16:creationId xmlns:a16="http://schemas.microsoft.com/office/drawing/2014/main" id="{30023EBD-42B0-E1AD-3D6C-BDBC758DBA36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D5E75C7-9C59-8EBC-EE90-475E28B2DF36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7BCFED8-53BC-6312-8C88-45F0CCC5925D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1D576EC-6E81-CEE3-C90D-74C2BD7FF6DE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1D576EC-6E81-CEE3-C90D-74C2BD7FF6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E6E9FB8-3F3F-E6E7-2D85-B69593BB313D}"/>
                  </a:ext>
                </a:extLst>
              </p:cNvPr>
              <p:cNvSpPr txBox="1"/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E6E9FB8-3F3F-E6E7-2D85-B69593BB31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B4BCDAA-F661-384F-062E-90048EE2D5E9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B4BCDAA-F661-384F-062E-90048EE2D5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blipFill>
                <a:blip r:embed="rId4"/>
                <a:stretch>
                  <a:fillRect l="-58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042B6D4-E987-6DE6-24A6-5306245E151F}"/>
                  </a:ext>
                </a:extLst>
              </p:cNvPr>
              <p:cNvSpPr txBox="1"/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12, 10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042B6D4-E987-6DE6-24A6-5306245E15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blipFill>
                <a:blip r:embed="rId5"/>
                <a:stretch>
                  <a:fillRect l="-44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ular Callout 10">
            <a:extLst>
              <a:ext uri="{FF2B5EF4-FFF2-40B4-BE49-F238E27FC236}">
                <a16:creationId xmlns:a16="http://schemas.microsoft.com/office/drawing/2014/main" id="{EA63AC14-6173-7FD1-3BD9-3DD541C44F77}"/>
              </a:ext>
            </a:extLst>
          </p:cNvPr>
          <p:cNvSpPr/>
          <p:nvPr/>
        </p:nvSpPr>
        <p:spPr>
          <a:xfrm>
            <a:off x="1521234" y="452401"/>
            <a:ext cx="3945234" cy="1265876"/>
          </a:xfrm>
          <a:prstGeom prst="wedgeRoundRectCallout">
            <a:avLst>
              <a:gd name="adj1" fmla="val 61694"/>
              <a:gd name="adj2" fmla="val 8381"/>
              <a:gd name="adj3" fmla="val 16667"/>
            </a:avLst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think we can work out the coordinates of the red point… </a:t>
            </a:r>
          </a:p>
        </p:txBody>
      </p:sp>
      <p:sp>
        <p:nvSpPr>
          <p:cNvPr id="11" name="Multiply 11">
            <a:extLst>
              <a:ext uri="{FF2B5EF4-FFF2-40B4-BE49-F238E27FC236}">
                <a16:creationId xmlns:a16="http://schemas.microsoft.com/office/drawing/2014/main" id="{37124885-CCD0-96F0-3341-5993785150C1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BE477C8-D5F5-5D40-6278-4E5E49661373}"/>
                  </a:ext>
                </a:extLst>
              </p:cNvPr>
              <p:cNvSpPr txBox="1"/>
              <p:nvPr/>
            </p:nvSpPr>
            <p:spPr>
              <a:xfrm>
                <a:off x="5183426" y="406750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 dirty="0"/>
                  <a:t>12 , 6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BE477C8-D5F5-5D40-6278-4E5E496613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426" y="4067500"/>
                <a:ext cx="1922587" cy="461665"/>
              </a:xfrm>
              <a:prstGeom prst="rect">
                <a:avLst/>
              </a:prstGeom>
              <a:blipFill>
                <a:blip r:embed="rId6"/>
                <a:stretch>
                  <a:fillRect l="-25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3">
            <a:extLst>
              <a:ext uri="{FF2B5EF4-FFF2-40B4-BE49-F238E27FC236}">
                <a16:creationId xmlns:a16="http://schemas.microsoft.com/office/drawing/2014/main" id="{93D887A9-7E86-02FA-64DE-7ED6D9BD8364}"/>
              </a:ext>
            </a:extLst>
          </p:cNvPr>
          <p:cNvSpPr/>
          <p:nvPr/>
        </p:nvSpPr>
        <p:spPr>
          <a:xfrm>
            <a:off x="5436574" y="4111414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9F41D09A-2446-AB71-6A81-DA28CB844201}"/>
              </a:ext>
            </a:extLst>
          </p:cNvPr>
          <p:cNvSpPr/>
          <p:nvPr/>
        </p:nvSpPr>
        <p:spPr>
          <a:xfrm>
            <a:off x="5911362" y="4111414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A71A672-89D2-A12F-21D6-CF292F7A5A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1239" y="1299618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6FA7B6B-F2F6-848A-B347-C62C58079771}"/>
              </a:ext>
            </a:extLst>
          </p:cNvPr>
          <p:cNvSpPr txBox="1"/>
          <p:nvPr/>
        </p:nvSpPr>
        <p:spPr>
          <a:xfrm>
            <a:off x="5574083" y="14423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FC9ACF0-A85B-2816-8CB6-4FCC3A385F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1789" y="497801"/>
            <a:ext cx="948387" cy="83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87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ultiply 2">
            <a:extLst>
              <a:ext uri="{FF2B5EF4-FFF2-40B4-BE49-F238E27FC236}">
                <a16:creationId xmlns:a16="http://schemas.microsoft.com/office/drawing/2014/main" id="{7721AD96-8358-7BD8-0FE6-6B0D6E6C5420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Multiply 3">
            <a:extLst>
              <a:ext uri="{FF2B5EF4-FFF2-40B4-BE49-F238E27FC236}">
                <a16:creationId xmlns:a16="http://schemas.microsoft.com/office/drawing/2014/main" id="{BA1040EE-2FF1-EE34-C301-9E487C9CD92E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6E187B26-44D3-89BB-21B9-CE1AEB2866B4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B8734A4-7FEA-2C09-B326-8E106435E768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44C5CBA-38A0-882B-7AC8-CFC74ECB9937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44C5CBA-38A0-882B-7AC8-CFC74ECB99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Multiply 10">
            <a:extLst>
              <a:ext uri="{FF2B5EF4-FFF2-40B4-BE49-F238E27FC236}">
                <a16:creationId xmlns:a16="http://schemas.microsoft.com/office/drawing/2014/main" id="{8EE3F11D-AED1-ADA1-3E81-52393C09FB24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4E0D52-1CC5-8641-C9BD-26AD98F5C5AE}"/>
              </a:ext>
            </a:extLst>
          </p:cNvPr>
          <p:cNvCxnSpPr/>
          <p:nvPr/>
        </p:nvCxnSpPr>
        <p:spPr>
          <a:xfrm>
            <a:off x="1204546" y="5838092"/>
            <a:ext cx="58996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3577919-558A-ABEE-6169-B44E9DB80BA1}"/>
                  </a:ext>
                </a:extLst>
              </p:cNvPr>
              <p:cNvSpPr txBox="1"/>
              <p:nvPr/>
            </p:nvSpPr>
            <p:spPr>
              <a:xfrm>
                <a:off x="5181597" y="407105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 dirty="0"/>
                  <a:t>12 , 6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3577919-558A-ABEE-6169-B44E9DB80B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597" y="4071050"/>
                <a:ext cx="1922587" cy="461665"/>
              </a:xfrm>
              <a:prstGeom prst="rect">
                <a:avLst/>
              </a:prstGeom>
              <a:blipFill>
                <a:blip r:embed="rId3"/>
                <a:stretch>
                  <a:fillRect l="-25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13">
            <a:extLst>
              <a:ext uri="{FF2B5EF4-FFF2-40B4-BE49-F238E27FC236}">
                <a16:creationId xmlns:a16="http://schemas.microsoft.com/office/drawing/2014/main" id="{8FADEF7B-8B43-6E39-056E-811D2EC0AD23}"/>
              </a:ext>
            </a:extLst>
          </p:cNvPr>
          <p:cNvSpPr/>
          <p:nvPr/>
        </p:nvSpPr>
        <p:spPr>
          <a:xfrm>
            <a:off x="5436574" y="4111414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14">
            <a:extLst>
              <a:ext uri="{FF2B5EF4-FFF2-40B4-BE49-F238E27FC236}">
                <a16:creationId xmlns:a16="http://schemas.microsoft.com/office/drawing/2014/main" id="{1867D48A-D1B5-1A1D-4E5B-45B94035CB56}"/>
              </a:ext>
            </a:extLst>
          </p:cNvPr>
          <p:cNvSpPr/>
          <p:nvPr/>
        </p:nvSpPr>
        <p:spPr>
          <a:xfrm>
            <a:off x="5911362" y="4111414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2FA7114-9A44-3759-D24A-B37E49F2BAA0}"/>
              </a:ext>
            </a:extLst>
          </p:cNvPr>
          <p:cNvCxnSpPr/>
          <p:nvPr/>
        </p:nvCxnSpPr>
        <p:spPr>
          <a:xfrm flipV="1">
            <a:off x="1186962" y="1019908"/>
            <a:ext cx="8792" cy="4818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Up Arrow 16">
            <a:extLst>
              <a:ext uri="{FF2B5EF4-FFF2-40B4-BE49-F238E27FC236}">
                <a16:creationId xmlns:a16="http://schemas.microsoft.com/office/drawing/2014/main" id="{BC04A225-4E19-DFC5-81D9-BD73B3D7F129}"/>
              </a:ext>
            </a:extLst>
          </p:cNvPr>
          <p:cNvSpPr/>
          <p:nvPr/>
        </p:nvSpPr>
        <p:spPr>
          <a:xfrm>
            <a:off x="2805414" y="4612678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Up Arrow 17">
            <a:extLst>
              <a:ext uri="{FF2B5EF4-FFF2-40B4-BE49-F238E27FC236}">
                <a16:creationId xmlns:a16="http://schemas.microsoft.com/office/drawing/2014/main" id="{4B68D53D-CB03-21AE-B311-ABA3F451C7F9}"/>
              </a:ext>
            </a:extLst>
          </p:cNvPr>
          <p:cNvSpPr/>
          <p:nvPr/>
        </p:nvSpPr>
        <p:spPr>
          <a:xfrm>
            <a:off x="5402420" y="2514732"/>
            <a:ext cx="228600" cy="461513"/>
          </a:xfrm>
          <a:prstGeom prst="up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4B9E53-34B5-C83D-141C-A6CA9C01BCEF}"/>
              </a:ext>
            </a:extLst>
          </p:cNvPr>
          <p:cNvSpPr txBox="1"/>
          <p:nvPr/>
        </p:nvSpPr>
        <p:spPr>
          <a:xfrm>
            <a:off x="1529561" y="365693"/>
            <a:ext cx="6324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 3 points form 3 vertices of a rectangle.</a:t>
            </a:r>
          </a:p>
          <a:p>
            <a:pPr algn="ctr"/>
            <a:r>
              <a:rPr lang="en-GB" sz="2400" dirty="0"/>
              <a:t>What are the coordinates of the missing vertex?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D331E5-8979-A2A3-F240-7D850B122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750" y="1298129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FB2BEF4-4689-A7BA-1214-1341E138155D}"/>
              </a:ext>
            </a:extLst>
          </p:cNvPr>
          <p:cNvSpPr txBox="1"/>
          <p:nvPr/>
        </p:nvSpPr>
        <p:spPr>
          <a:xfrm>
            <a:off x="5612594" y="14408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9D92097-14CF-2ABF-37AC-3B0725CC1A37}"/>
                  </a:ext>
                </a:extLst>
              </p:cNvPr>
              <p:cNvSpPr txBox="1"/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9D92097-14CF-2ABF-37AC-3B0725CC1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9FE52A4-DA28-4AF9-C09F-8D7A1DDBC07C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9FE52A4-DA28-4AF9-C09F-8D7A1DDBC0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blipFill>
                <a:blip r:embed="rId6"/>
                <a:stretch>
                  <a:fillRect l="-58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110B708-916D-A5CF-F1D3-2190342C2628}"/>
                  </a:ext>
                </a:extLst>
              </p:cNvPr>
              <p:cNvSpPr txBox="1"/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12, 10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110B708-916D-A5CF-F1D3-2190342C26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blipFill>
                <a:blip r:embed="rId7"/>
                <a:stretch>
                  <a:fillRect l="-44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46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4316 0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3" grpId="1" animBg="1"/>
      <p:bldP spid="14" grpId="0" animBg="1"/>
      <p:bldP spid="14" grpId="1" animBg="1"/>
      <p:bldP spid="15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4777C259-BD61-0092-9C62-46C435BFB668}"/>
              </a:ext>
            </a:extLst>
          </p:cNvPr>
          <p:cNvCxnSpPr/>
          <p:nvPr/>
        </p:nvCxnSpPr>
        <p:spPr>
          <a:xfrm flipV="1">
            <a:off x="1204546" y="923192"/>
            <a:ext cx="0" cy="49149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289888F0-71B8-7AFF-AEC8-ADBBDA904223}"/>
              </a:ext>
            </a:extLst>
          </p:cNvPr>
          <p:cNvCxnSpPr/>
          <p:nvPr/>
        </p:nvCxnSpPr>
        <p:spPr>
          <a:xfrm>
            <a:off x="1186962" y="5838092"/>
            <a:ext cx="608427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6C22781-5A50-FDB1-9150-E0FC40996431}"/>
                  </a:ext>
                </a:extLst>
              </p:cNvPr>
              <p:cNvSpPr txBox="1"/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6C22781-5A50-FDB1-9150-E0FC409964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39" y="661582"/>
                <a:ext cx="685800" cy="461665"/>
              </a:xfrm>
              <a:prstGeom prst="rect">
                <a:avLst/>
              </a:prstGeom>
              <a:blipFill>
                <a:blip r:embed="rId2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07D99EA-A1AB-7702-20A2-C39236CB6D19}"/>
              </a:ext>
            </a:extLst>
          </p:cNvPr>
          <p:cNvCxnSpPr/>
          <p:nvPr/>
        </p:nvCxnSpPr>
        <p:spPr>
          <a:xfrm>
            <a:off x="2340210" y="4111746"/>
            <a:ext cx="279009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9EDFF34-66CA-8417-5040-5CE244AB04A2}"/>
              </a:ext>
            </a:extLst>
          </p:cNvPr>
          <p:cNvCxnSpPr/>
          <p:nvPr/>
        </p:nvCxnSpPr>
        <p:spPr>
          <a:xfrm flipH="1">
            <a:off x="5137636" y="2635434"/>
            <a:ext cx="1458" cy="1476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05FD0EA-53AF-1919-9223-2A1862DE00A3}"/>
              </a:ext>
            </a:extLst>
          </p:cNvPr>
          <p:cNvCxnSpPr/>
          <p:nvPr/>
        </p:nvCxnSpPr>
        <p:spPr>
          <a:xfrm>
            <a:off x="2343142" y="4114680"/>
            <a:ext cx="279009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9CB3980-854D-91A8-AE15-FDF96B4DAB48}"/>
              </a:ext>
            </a:extLst>
          </p:cNvPr>
          <p:cNvCxnSpPr/>
          <p:nvPr/>
        </p:nvCxnSpPr>
        <p:spPr>
          <a:xfrm flipH="1">
            <a:off x="5131777" y="2638368"/>
            <a:ext cx="1458" cy="14763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B2EF5AD-8EB4-8004-9AEF-7A88A560746C}"/>
              </a:ext>
            </a:extLst>
          </p:cNvPr>
          <p:cNvCxnSpPr/>
          <p:nvPr/>
        </p:nvCxnSpPr>
        <p:spPr>
          <a:xfrm>
            <a:off x="1204546" y="5838092"/>
            <a:ext cx="58996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9224A85-44C5-6207-3B17-5359C3A66235}"/>
                  </a:ext>
                </a:extLst>
              </p:cNvPr>
              <p:cNvSpPr txBox="1"/>
              <p:nvPr/>
            </p:nvSpPr>
            <p:spPr>
              <a:xfrm>
                <a:off x="2334564" y="2024734"/>
                <a:ext cx="20103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 dirty="0"/>
                  <a:t>4  , 10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9224A85-44C5-6207-3B17-5359C3A662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4564" y="2024734"/>
                <a:ext cx="2010357" cy="461665"/>
              </a:xfrm>
              <a:prstGeom prst="rect">
                <a:avLst/>
              </a:prstGeom>
              <a:blipFill>
                <a:blip r:embed="rId3"/>
                <a:stretch>
                  <a:fillRect l="-272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9">
            <a:extLst>
              <a:ext uri="{FF2B5EF4-FFF2-40B4-BE49-F238E27FC236}">
                <a16:creationId xmlns:a16="http://schemas.microsoft.com/office/drawing/2014/main" id="{85726C75-A795-025F-4DF6-316D2448BA9D}"/>
              </a:ext>
            </a:extLst>
          </p:cNvPr>
          <p:cNvSpPr/>
          <p:nvPr/>
        </p:nvSpPr>
        <p:spPr>
          <a:xfrm>
            <a:off x="2560757" y="2082752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FBC98406-200A-FD37-EE0C-ED1478F98CF0}"/>
              </a:ext>
            </a:extLst>
          </p:cNvPr>
          <p:cNvSpPr/>
          <p:nvPr/>
        </p:nvSpPr>
        <p:spPr>
          <a:xfrm>
            <a:off x="3052384" y="2080497"/>
            <a:ext cx="322388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A8A9E1B-3AB6-C436-1B56-B1A4E871D3A1}"/>
              </a:ext>
            </a:extLst>
          </p:cNvPr>
          <p:cNvCxnSpPr/>
          <p:nvPr/>
        </p:nvCxnSpPr>
        <p:spPr>
          <a:xfrm flipV="1">
            <a:off x="1186962" y="1019908"/>
            <a:ext cx="8792" cy="481818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ultiply 2">
            <a:extLst>
              <a:ext uri="{FF2B5EF4-FFF2-40B4-BE49-F238E27FC236}">
                <a16:creationId xmlns:a16="http://schemas.microsoft.com/office/drawing/2014/main" id="{8587AE14-7D84-5D4C-955D-D059E29021B5}"/>
              </a:ext>
            </a:extLst>
          </p:cNvPr>
          <p:cNvSpPr/>
          <p:nvPr/>
        </p:nvSpPr>
        <p:spPr>
          <a:xfrm>
            <a:off x="2198076" y="3969611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Multiply 3">
            <a:extLst>
              <a:ext uri="{FF2B5EF4-FFF2-40B4-BE49-F238E27FC236}">
                <a16:creationId xmlns:a16="http://schemas.microsoft.com/office/drawing/2014/main" id="{F57EC891-62E4-D800-89CA-91362BB3F325}"/>
              </a:ext>
            </a:extLst>
          </p:cNvPr>
          <p:cNvSpPr/>
          <p:nvPr/>
        </p:nvSpPr>
        <p:spPr>
          <a:xfrm>
            <a:off x="4988169" y="3969611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Multiply 10">
            <a:extLst>
              <a:ext uri="{FF2B5EF4-FFF2-40B4-BE49-F238E27FC236}">
                <a16:creationId xmlns:a16="http://schemas.microsoft.com/office/drawing/2014/main" id="{FF2D8C7E-D5D2-20BA-C508-29EF97D01A79}"/>
              </a:ext>
            </a:extLst>
          </p:cNvPr>
          <p:cNvSpPr/>
          <p:nvPr/>
        </p:nvSpPr>
        <p:spPr>
          <a:xfrm>
            <a:off x="4988168" y="2503552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Multiply 14">
            <a:extLst>
              <a:ext uri="{FF2B5EF4-FFF2-40B4-BE49-F238E27FC236}">
                <a16:creationId xmlns:a16="http://schemas.microsoft.com/office/drawing/2014/main" id="{BA81D40E-7C0A-0168-5CE4-5E4E788101D1}"/>
              </a:ext>
            </a:extLst>
          </p:cNvPr>
          <p:cNvSpPr/>
          <p:nvPr/>
        </p:nvSpPr>
        <p:spPr>
          <a:xfrm>
            <a:off x="2201005" y="2506483"/>
            <a:ext cx="298938" cy="298938"/>
          </a:xfrm>
          <a:prstGeom prst="mathMultiply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1E7B46E-172E-A938-4ADC-29D76FB5A4AF}"/>
                  </a:ext>
                </a:extLst>
              </p:cNvPr>
              <p:cNvSpPr txBox="1"/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1E7B46E-172E-A938-4ADC-29D76FB5A4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401" y="5740864"/>
                <a:ext cx="685800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0DF895-2283-9914-5717-9ED1AE7B773E}"/>
                  </a:ext>
                </a:extLst>
              </p:cNvPr>
              <p:cNvSpPr txBox="1"/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0DF895-2283-9914-5717-9ED1AE7B77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8414" y="4167541"/>
                <a:ext cx="1041714" cy="461665"/>
              </a:xfrm>
              <a:prstGeom prst="rect">
                <a:avLst/>
              </a:prstGeom>
              <a:blipFill>
                <a:blip r:embed="rId5"/>
                <a:stretch>
                  <a:fillRect l="-58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6D822C0-9D03-C22E-41DC-F42FAE48BD6C}"/>
                  </a:ext>
                </a:extLst>
              </p:cNvPr>
              <p:cNvSpPr txBox="1"/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12, 10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6D822C0-9D03-C22E-41DC-F42FAE48BD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7636" y="2095608"/>
                <a:ext cx="1363743" cy="461665"/>
              </a:xfrm>
              <a:prstGeom prst="rect">
                <a:avLst/>
              </a:prstGeom>
              <a:blipFill>
                <a:blip r:embed="rId6"/>
                <a:stretch>
                  <a:fillRect l="-44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B6F451E-B7BC-29F5-A6E0-F5EE1EB6E752}"/>
                  </a:ext>
                </a:extLst>
              </p:cNvPr>
              <p:cNvSpPr txBox="1"/>
              <p:nvPr/>
            </p:nvSpPr>
            <p:spPr>
              <a:xfrm>
                <a:off x="5181597" y="4071050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 12 , 6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B6F451E-B7BC-29F5-A6E0-F5EE1EB6E7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597" y="4071050"/>
                <a:ext cx="1922587" cy="461665"/>
              </a:xfrm>
              <a:prstGeom prst="rect">
                <a:avLst/>
              </a:prstGeom>
              <a:blipFill>
                <a:blip r:embed="rId7"/>
                <a:stretch>
                  <a:fillRect l="-25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423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022E-16 L 0.00053 -0.2152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30451 -1.11111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00035 -0.4671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0.12604 0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1" grpId="1" animBg="1"/>
      <p:bldP spid="12" grpId="0" animBg="1"/>
      <p:bldP spid="12" grpId="1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2FF465-C9FD-3ED6-A662-A9D208BBEBB7}"/>
              </a:ext>
            </a:extLst>
          </p:cNvPr>
          <p:cNvSpPr txBox="1">
            <a:spLocks/>
          </p:cNvSpPr>
          <p:nvPr/>
        </p:nvSpPr>
        <p:spPr>
          <a:xfrm>
            <a:off x="982555" y="2464904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484956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51B7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51B7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51B9E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4BC0966-2B6D-D71B-0E3B-08670BC05275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D638F12-49FB-A8C3-53C3-84FAE28B35BC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489AE03-1DCC-D166-C544-4A957F9F8992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9F550DC-98A9-8A94-C7B2-02EE8B4F4FF1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26D4FDB-E58D-0E50-213B-0AB34744AFF2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83AFC6A-B088-753E-28EF-485FFBF5E268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E34617B-2233-961E-F584-9C4877E0A138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EB50AC-0FB3-E1F1-9568-2FBEED2F63AD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EBF98AB-38BD-D1CE-8E19-447BF40071F3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CECE01D-4E47-CDE0-D607-301243337DF4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149196D-0E9A-65E7-DADD-537102EC7C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27" name="Picture 26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B006E98E-294B-F4D5-316D-CB8282248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1" name="Picture 30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0DB73A90-AD84-F80D-28A5-D6D42F93F5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4" name="Picture 33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1F5B764-17D2-C69B-3C08-888CC8C17A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4B6D4C52-6DFB-79D2-F032-6B235BCC56C1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D06BF14-936B-054C-FBB2-CD16C7E47E88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B1FE000-7931-DDF8-73BF-5DD0AFE18C14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9FDCD66-596C-5384-3B82-20F004AB572D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872E54A-7DE4-0765-5034-9DAA773380D0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D022F40-82BF-A514-602C-04EAC4B8EF52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7E42410-7AF4-656A-BA57-CCDEE21E13A5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DB72F298-1D62-D152-4A37-C2EE0C684A02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A1FC74A-35F5-8F28-130A-12DB7393A214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955E8526-5C3C-4BAB-A7D8-A2EA59DC8F64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2FA2887D-6DFC-689D-0199-5B922614A36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31E9B232-F507-49D8-BB6D-D05CAB32E3FC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57E748A6-B362-5683-7FF7-1130E62BFD45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B152234-C83F-DF62-CBCF-7B3A14A3D9A0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7556DCD-DC5C-7308-FAE4-0366CB23A537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0F83374C-A681-5077-EC6B-73B5219CF583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C40BBC5-3AC8-8192-FD7E-D1CC48130728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17E1F49F-EBB5-EAA4-5917-6D14EED8D7E6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3716E144-253E-2AB1-D4DD-0722466702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70FAD56E-057E-B66B-6611-C2CD1509ED8C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B12C7FD-6128-CA77-BB50-EA78F96C120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0200C25-05C8-D083-2717-53B60918D0F8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90AC386F-5EC0-1453-B8C6-3730178200B8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F4ED075-4572-357A-2B4B-5101BCCD2DD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2AB33528-2EBE-DB98-C33A-15DFA344D66C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930162B-B789-4E06-7E88-B7A7076142B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35816467-913D-3B0B-C929-DB1BF201CB3C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11F5CFF-5E94-1EEC-0FE0-0BB90E3312DB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6E00D1DE-82A2-5707-1948-63200139EFC6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412D2B63-F809-46D1-5922-1B965743BCC0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3359D04E-E04D-D0DB-0776-2089540A6B2C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0D5FFDCD-3528-ED24-A408-D78AC02F2B98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EBF05AF8-0FD0-1B98-6EC8-42590E7DBBE3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0FC362F2-13E7-6B3F-9139-52B6317D2771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88363C39-1F41-895A-0351-42088851A1BA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2C7484F7-3DFF-966B-1B8E-FCC8888CD95E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67FCF7E-DE96-262F-F3ED-BA3AC65FBF7B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BE8E2121-E313-10A8-7476-EC08353AEA82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241097F-BA97-0A1C-1A04-C1C5C06208E6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2E8AED2-800D-AD9D-F6E0-C52E18778A26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8200E320-F6AF-A458-A1F6-56271BE81C49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18F6886-4449-2910-2E30-99A58EC1B33B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9F1BE2D9-C52D-89A0-B701-0F8F108A993E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C6D9842F-8E50-F7FA-920B-90DA9E172FA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082E5774-EF2C-4F93-5116-5B421E21712B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3A7CAB41-2634-B2F1-5F0A-669E5D7AD728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0497F110-BF62-170D-ABC8-788BC39FFF0E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467EA8F2-6215-7C9D-342D-D2A95581CE47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12405589-D79E-FD96-C320-E73E330962EC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DB9CC3BC-3809-0F31-7F88-A48EC1B834C5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04842594-FE2F-2A3A-41E2-CBDFE70413C9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90807DF-9162-2F8D-93AE-EDC3188B7CA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A46911D-D79C-DCA5-61DA-74233D72F34C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8D864BB9-442A-7520-941F-BA943DCD502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BD19CB2-D6CA-E8AB-30CE-5ACCCDC07A84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9AA4C0A-6EA8-154B-4CC6-70F77F658062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F3FBD91-1605-246D-1D34-7F01D2BE03B3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18E88B65-B1D0-D0E9-8F06-18604D16F287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853F949B-39E2-F4EB-DDBE-6E1D7093BAE6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ED3D1050-824C-9A1C-F685-C1CAD2E00229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F778D50D-79ED-54E0-594A-D1916A59B5B4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FDFE176C-84B9-97E1-57B7-335EA2E688B9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7B3A7E74-052B-C28D-689F-B5D06E0C9348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F8E04FDA-3E7A-74A8-0472-57016BA45BE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D0C49415-4930-7E42-CB48-1104DFBFA61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FDCE993D-C31F-B429-FB67-38D107D28D89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910FB0F6-FCDB-E9EB-77EB-0BF8DE18A78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E5238CEE-47A7-ABED-DC43-CC09FE29F1DC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F04E5BF1-0B7B-A327-2BAE-ED00C3B6C56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3F19CF1E-710C-43E9-D9A1-2398A6DE4AC8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C6FFEF60-428D-DCB3-2B55-12141328CE87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3C3BB626-B215-643A-38DB-3D705E020E49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FBEF2FD3-8D29-D9EC-5D0E-8584B47E3724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C0B10CE-779D-BB9C-3407-4AD9340BC06C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8CB095-FD0D-333D-79C7-470C3FD11AFD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E3E2B275-D8D2-A2F8-30E7-3D00149E1B94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83437F32-85F6-DE1E-C7A4-BC55CADAC9E8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582C7F49-D7A7-B325-72D4-B2894F8F874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2DE938F-489C-CF42-6874-BB4C2F233AA0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7AB09BC6-1CA6-34A3-9059-1642C231E546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1" name="Picture 180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4890C9EA-E77F-5B1E-639F-8870CEE33E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182" name="Picture 18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5B4B3F1-28C6-287F-202E-680C6382BA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183" name="Table 236">
            <a:extLst>
              <a:ext uri="{FF2B5EF4-FFF2-40B4-BE49-F238E27FC236}">
                <a16:creationId xmlns:a16="http://schemas.microsoft.com/office/drawing/2014/main" id="{84A2F643-0EC4-9928-5428-C30EBBA7FCD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84" name="Picture 183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BA813CBD-807F-B6FA-6B51-61FECC5695F8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85" name="Oval 184">
            <a:extLst>
              <a:ext uri="{FF2B5EF4-FFF2-40B4-BE49-F238E27FC236}">
                <a16:creationId xmlns:a16="http://schemas.microsoft.com/office/drawing/2014/main" id="{07C09079-21DE-D5EF-A70E-4DF515413957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1E7D0C35-7701-DA16-92DD-63AE4832217A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7" name="Picture 186">
            <a:extLst>
              <a:ext uri="{FF2B5EF4-FFF2-40B4-BE49-F238E27FC236}">
                <a16:creationId xmlns:a16="http://schemas.microsoft.com/office/drawing/2014/main" id="{36E58D04-B6A8-C6A9-D32D-8DFA428AAF2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CD3E4C22-1C05-C87D-3FF5-D274AF7C0B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189" name="Table 139">
            <a:extLst>
              <a:ext uri="{FF2B5EF4-FFF2-40B4-BE49-F238E27FC236}">
                <a16:creationId xmlns:a16="http://schemas.microsoft.com/office/drawing/2014/main" id="{16CB6F8D-3999-682F-4CF6-E7A1409A70D5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190" name="Oval 189">
            <a:extLst>
              <a:ext uri="{FF2B5EF4-FFF2-40B4-BE49-F238E27FC236}">
                <a16:creationId xmlns:a16="http://schemas.microsoft.com/office/drawing/2014/main" id="{BD85063F-178A-8CCB-3C8C-43A2A1817EEF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1" name="Table 139">
            <a:extLst>
              <a:ext uri="{FF2B5EF4-FFF2-40B4-BE49-F238E27FC236}">
                <a16:creationId xmlns:a16="http://schemas.microsoft.com/office/drawing/2014/main" id="{FA68B926-5718-8100-DB5A-A849F6E38282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192" name="Graphic 191">
            <a:extLst>
              <a:ext uri="{FF2B5EF4-FFF2-40B4-BE49-F238E27FC236}">
                <a16:creationId xmlns:a16="http://schemas.microsoft.com/office/drawing/2014/main" id="{588AB1E5-39B5-7CED-F958-2EE72523946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193" name="Graphic 192">
            <a:extLst>
              <a:ext uri="{FF2B5EF4-FFF2-40B4-BE49-F238E27FC236}">
                <a16:creationId xmlns:a16="http://schemas.microsoft.com/office/drawing/2014/main" id="{07B41180-BB36-9B9F-5445-55BF7B32B10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194" name="Graphic 193">
            <a:extLst>
              <a:ext uri="{FF2B5EF4-FFF2-40B4-BE49-F238E27FC236}">
                <a16:creationId xmlns:a16="http://schemas.microsoft.com/office/drawing/2014/main" id="{E88FF4AE-EAF3-9D67-2D76-0F21577D8B7D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195" name="Picture 194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1613246F-A01B-FD88-0820-5228D0034B9D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196" name="Picture 195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451A96A4-5EBF-17F2-5BB7-FE382E469A79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197" name="Picture 196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112304C4-1121-6D9D-CD1F-5FC2EFB3960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198" name="Picture 197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86ADE57-9E41-E0FA-2BD5-FE98EECE4E52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199" name="Picture 198" descr="A circle with numbers on it&#10;&#10;Description automatically generated">
            <a:extLst>
              <a:ext uri="{FF2B5EF4-FFF2-40B4-BE49-F238E27FC236}">
                <a16:creationId xmlns:a16="http://schemas.microsoft.com/office/drawing/2014/main" id="{CD626201-F3DA-BAD5-FB46-88CC96BA3D36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00" name="Picture 199" descr="A number in a circle&#10;&#10;Description automatically generated">
            <a:extLst>
              <a:ext uri="{FF2B5EF4-FFF2-40B4-BE49-F238E27FC236}">
                <a16:creationId xmlns:a16="http://schemas.microsoft.com/office/drawing/2014/main" id="{88FF02CD-DA40-F6B2-3A5D-FB55C3E26685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01" name="Picture 200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A3C23FEE-E29F-0D4E-C8AF-4CCF3EA2A570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02" name="Picture 201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7DD27CEB-1360-98EB-6BD2-B47B5F92A5BE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03" name="Picture 202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0276E7A9-D893-546E-3D43-DE6E430B01B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E6345046-8635-3720-EEF3-4AB47217C3E1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97F6AFA-5326-85D0-2638-181F8B392A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B004F593-7816-BCF5-D28E-9746EA20A2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320ABDF2-EAD1-186A-DE3F-AAAA959B90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DC4C800E-0533-A42E-E1A4-B8FE43429D1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440EA4A6-2AF7-D694-C6DB-98AFE755E67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98D59B5-5E16-6929-DFE8-464277B294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A0EB131-B7AF-890E-7367-F30C2C1B74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9E08D949-8BE4-AF6B-0187-E64F90DD4A2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941960EC-96EC-675A-E68B-DBB9CFABAD3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3DDEC514-8169-BCA4-8E4B-11882D6EB57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F1FAE042-F465-42D4-DFBC-C28C606505C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9DB7D9E5-60A3-C0DE-7426-0DC19305395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58A01823-B99C-F5C0-F4FB-C0F13922FC0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04052FD-3008-1DB0-8DCB-B52809602190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B3108319-3B9C-B4FE-439B-CA2184F757FC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08756A44-5259-E5DD-B581-86D58FE81845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1F021A66-C49E-2D55-31E5-80CBC52BA29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95ED60ED-CE07-78F7-A102-C5E6CD12EB6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377903B9-DE1A-6DCC-6218-1DE892EA6DE8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E00BF41-1952-86F5-84EA-0DC06AE7DB73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71E4D713-9B6D-7782-CD0E-6A9E5BC25B9E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830E75A7-BE34-CEDE-BECA-14E0F153F468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BFF01F1B-0653-2FD4-D924-154EBE491A9B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041CCF68-3094-919A-2482-9FED40F5813A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C4E3D323-8CCD-D0A7-3308-5B397FA6F204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F07B749-899E-A7DB-9844-CA209A6E50F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2051D45-A426-0756-EAEE-9CE767F86D3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4CEC3A0-71CB-20DA-9059-184E1DB737F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09013EBC-F2C8-2B8D-ADC8-1FF20973109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013C08B6-6314-3758-C90C-CBDC4F04C54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E3CB29E5-6741-2E67-40EB-25AED62F95E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C9B893D4-B5F7-C230-EA4D-83A2EAC3527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5018DD98-534E-5ECD-ED30-D49CFDC6242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45AD7944-DE80-000C-4DC1-7BE29917781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460D372E-67C3-0511-051A-0EF0F80159A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A30AACB4-5B46-F05E-FC38-FCB026D45201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9C24D8BA-8907-EC02-910F-989E114D337B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4A858AA5-D64B-4953-9C9D-E611B88A7277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6A72EDC-30DE-3091-7439-385786C46741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7E00B56F-E53C-6EDF-280C-EE015B7281ED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961931BC-8415-D9AC-6F98-5A8534B57BF5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5C63C8BB-F73B-A840-3170-8833DFD207B2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2AEFECCC-FE87-E5E2-13F9-D34C58BA6730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80CAB7AD-7486-F175-AA9F-22A7F625CCE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AD7897A5-F5FC-C32E-88B6-815E4719B233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1412F029-B440-9A70-6251-B38AB6EC0C8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B7E0E9AD-392A-9D32-1B00-1063B13EF06B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A78E2A4F-4A13-0C37-2A1A-A54FE487A7E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6D7F7956-EB62-0AE2-CB38-82919AD4F580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76FF6413-5DA3-2F73-E206-F040B46605D3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CB40139C-53EE-4A70-9A68-DC2764A2B974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D66291D8-E3D1-C178-72DE-62F3533FD76B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2C29687D-14B0-D020-2D9B-BCD72A5C857A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4930F3B5-E71B-8547-A235-D2217824C9E5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0551D745-0C7E-A488-AAA6-4BB880890DC4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D8F32EC8-C545-FCF1-0377-38D75F0FEDFA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9E0163B1-8540-F785-6714-E66CDDF7C43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499FBB53-A86D-40E8-9DE1-2228C05481D7}"/>
</file>

<file path=customXml/itemProps2.xml><?xml version="1.0" encoding="utf-8"?>
<ds:datastoreItem xmlns:ds="http://schemas.openxmlformats.org/officeDocument/2006/customXml" ds:itemID="{44A239C2-1EC8-4C57-9192-776EC1767A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CC6691-7F99-4E03-BC9E-2C65CEFC1726}">
  <ds:schemaRefs>
    <ds:schemaRef ds:uri="http://purl.org/dc/dcmitype/"/>
    <ds:schemaRef ds:uri="1773a752-338d-48d4-aab1-fb5d939e1fab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terms/"/>
    <ds:schemaRef ds:uri="e9e213f7-a068-4185-ae5b-85aa76b56dbd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734</TotalTime>
  <Words>589</Words>
  <Application>Microsoft Office PowerPoint</Application>
  <PresentationFormat>On-screen Show (4:3)</PresentationFormat>
  <Paragraphs>221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13</cp:revision>
  <dcterms:created xsi:type="dcterms:W3CDTF">2023-08-02T14:09:38Z</dcterms:created>
  <dcterms:modified xsi:type="dcterms:W3CDTF">2024-08-21T09:51:15Z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