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396B2-2B69-E5F6-F536-E7B8C8C9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9C0D7B-C689-D6B4-EA2F-CBE4D3DF60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9D0F49-D4A6-BEB8-340C-9FAAE391C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84063-47E1-6B62-4137-A83C45609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381BA-A09A-56BC-217E-487D61CAE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422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B9043-80F2-32C7-BFBB-F26D8CD7F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0FAEB-25EE-7F80-A09D-8CDC75098E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285E3D-95F7-D981-FC7F-9401B57DC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E8935-983A-107E-C7A1-E4E3235B5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70A366-F589-C9F8-4DDE-154C5B7EE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917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C4ABE-3166-9AE2-1C44-F2E437A97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388AC-D2B1-36C7-85D0-381F6F28D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A3D35-8EFB-4F84-BA1E-936163E63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08DF74-74AD-823B-F827-3A00B428E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EE226-787A-634D-AE93-A501652D4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559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5C2A8-C562-42C9-A73C-BAD944596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36595-68B1-2017-14D3-F722A531EB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CF2C20-61E2-2050-F1D9-8D3E73057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29DE02-A04D-540A-2D81-5003D2A7A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A12183-D819-D44B-A9A0-9879144FC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8FC979-0EB1-0655-D4C6-B38FF88BC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7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25FC9-27E9-C3D7-5DFA-4B5A4A820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7C924-031F-1AAD-81B9-63B48F058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4E4F1F-1427-12BA-AC6F-12AA7608D4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087D63-325F-5A88-8B07-05A0D9004C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C45ADE-D6B7-396C-1AA0-DE02FC3B89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542A60-7C86-6A2F-3689-6684ED171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415E75-FA5F-CCC6-F70A-C1F4871C0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EDF288-5EDF-40D7-2BDE-FE557B694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865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A87E1-5903-1227-1A7D-8BC5CA20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5FFB3B-3C65-D84F-5C92-0EA35A9A1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39AD8C-7247-5D54-A385-AD2DCC885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679063-6ECD-0588-BA5A-8962D45D0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629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CA3D73-2C08-348D-FC34-680F205D7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B22C34-0534-47E9-2575-77504443C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83F9AF-7376-4DB7-8368-163A0DDCA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31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6E8ED-5AE6-8B20-DDDD-C7D097A6F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51FC5-CA1B-D8E5-4686-197EC8501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F47A86-7DAD-0634-BC84-DAEF088FA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8E1E8-5F8A-3A98-A242-8F18A6804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4718AF-2950-7AD8-DC10-2EF4A24D5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2B4419-7F33-2347-860F-00623C4AD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3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873E1-9CF3-2256-A616-400996D7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DB105A-F46A-4144-9C1D-373D00E7C9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B32BD2-E729-F7A0-80D9-0EFBFCDE10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6F9C17-E7CC-F733-C8E3-EB8ED9376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C08F7-7324-216C-452C-15E82269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B95C6-5732-9D2C-9D76-F02CA3B04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062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E3362-1C51-438F-6859-2C344CB0B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FE4FB-B76F-F7FC-0252-F41D44F7B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00DE1-896C-CE46-F858-6F6AD6301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A4A91-3CD4-0B1C-D668-A0A53B1D0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38986-616F-1892-1127-09EB98773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616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9D19D7-E7AA-BF6A-4960-5AC1187DB0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D23C4D-0646-384F-680A-693E27B3A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3E02C-8D99-C7A2-BFBD-705E45BD4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1433B-DA31-0D57-8021-72589FF3D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F387B-87DE-816C-A54D-A1AEB366A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035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A6E026-E017-34F7-BFDA-D43D00A68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527EB-58FE-2B6E-2953-90277219B0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92E28-02B5-3B39-042A-444EF9C1D4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FC42F-874D-4E08-A5A4-D07674870F21}" type="datetimeFigureOut">
              <a:rPr lang="en-GB" smtClean="0"/>
              <a:t>06/02/2026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58C79-9039-2C8C-DE4D-04C352D4E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CC1AAC-5411-20AB-7E42-C9D71977F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E69D0-E085-4163-B149-DB1CEC5253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234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3FB5CB3-E4DC-648E-680B-3FF70442335F}"/>
              </a:ext>
            </a:extLst>
          </p:cNvPr>
          <p:cNvSpPr txBox="1"/>
          <p:nvPr/>
        </p:nvSpPr>
        <p:spPr>
          <a:xfrm>
            <a:off x="4219576" y="285750"/>
            <a:ext cx="4095750" cy="63071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Dw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dillad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cŵl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fynd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 weld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fy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ffrindiau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Jîns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hoodie 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chrys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coch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Treinyrs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Nike 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sanau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Dw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Onesie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gwyrdd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fynd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i’r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gwely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weithiau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 pyjamas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coch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slipyrs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brown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Gyda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tedi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fy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mreichiau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Dw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i’n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fy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ngwisg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ysgol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Dydd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Llun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tan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brynhawn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ddydd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Gwener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Dillad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smart,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bathodyn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lliwgar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gyda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balchder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Beth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wyt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ti’n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Oes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ddillad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gyda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Wyt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ti’n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hoffi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gwisgo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siwt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thei</a:t>
            </a:r>
            <a:endParaRPr lang="en-GB" sz="1400" b="1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ddillad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cŵl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GB" sz="14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trendi</a:t>
            </a:r>
            <a:r>
              <a:rPr lang="en-GB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0F57BD-EF5D-E994-D6EE-093ED105C1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17000" y="53403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4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3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4c2e0b76-d452-4d35-8392-187fac002efe}" enabled="0" method="" siteId="{4c2e0b76-d452-4d35-8392-187fac002ef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100</Words>
  <Application>Microsoft Office PowerPoint</Application>
  <PresentationFormat>Widescreen</PresentationFormat>
  <Paragraphs>19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Nerine Griffiths</dc:creator>
  <cp:lastModifiedBy>Nerine Griffiths</cp:lastModifiedBy>
  <cp:revision>2</cp:revision>
  <dcterms:created xsi:type="dcterms:W3CDTF">2024-01-30T20:28:49Z</dcterms:created>
  <dcterms:modified xsi:type="dcterms:W3CDTF">2026-02-06T11:11:17Z</dcterms:modified>
</cp:coreProperties>
</file>