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65" r:id="rId24"/>
    <p:sldId id="259" r:id="rId25"/>
    <p:sldId id="266" r:id="rId26"/>
    <p:sldId id="260" r:id="rId27"/>
    <p:sldId id="261" r:id="rId28"/>
    <p:sldId id="262" r:id="rId29"/>
    <p:sldId id="264" r:id="rId30"/>
    <p:sldId id="26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9E7"/>
    <a:srgbClr val="51B7E7"/>
    <a:srgbClr val="B378B5"/>
    <a:srgbClr val="AFD233"/>
    <a:srgbClr val="F8931C"/>
    <a:srgbClr val="58C1B8"/>
    <a:srgbClr val="EE684B"/>
    <a:srgbClr val="002B61"/>
    <a:srgbClr val="EE787E"/>
    <a:srgbClr val="FFE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52C373-EFD1-44FA-AD9A-54BD63AD9C7E}" v="1" dt="2024-08-21T09:51:51.3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972"/>
    <p:restoredTop sz="96327"/>
  </p:normalViewPr>
  <p:slideViewPr>
    <p:cSldViewPr snapToGrid="0">
      <p:cViewPr varScale="1">
        <p:scale>
          <a:sx n="114" d="100"/>
          <a:sy n="114" d="100"/>
        </p:scale>
        <p:origin x="11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microsoft.com/office/2016/11/relationships/changesInfo" Target="changesInfos/changesInfo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A552C373-EFD1-44FA-AD9A-54BD63AD9C7E}"/>
    <pc:docChg chg="delSld">
      <pc:chgData name="Zenab Mahmood" userId="93739503-e554-47e8-ab35-bcf89cedf0fb" providerId="ADAL" clId="{A552C373-EFD1-44FA-AD9A-54BD63AD9C7E}" dt="2024-08-21T09:51:44.104" v="4" actId="47"/>
      <pc:docMkLst>
        <pc:docMk/>
      </pc:docMkLst>
      <pc:sldChg chg="del">
        <pc:chgData name="Zenab Mahmood" userId="93739503-e554-47e8-ab35-bcf89cedf0fb" providerId="ADAL" clId="{A552C373-EFD1-44FA-AD9A-54BD63AD9C7E}" dt="2024-08-21T09:51:44.104" v="4" actId="47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A552C373-EFD1-44FA-AD9A-54BD63AD9C7E}" dt="2024-08-21T09:51:43.526" v="3" actId="47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A552C373-EFD1-44FA-AD9A-54BD63AD9C7E}" dt="2024-08-21T09:51:42.959" v="2" actId="47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A552C373-EFD1-44FA-AD9A-54BD63AD9C7E}" dt="2024-08-21T09:51:42.184" v="0" actId="47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A552C373-EFD1-44FA-AD9A-54BD63AD9C7E}" dt="2024-08-21T09:51:42.565" v="1" actId="47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9A6F126-0644-3AAF-262C-51F15EEFDD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1AE09C-CF4B-A7F9-470D-07C7801B42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BE7438-163A-6D38-4208-EE89D5992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1441B73-ADB6-ADFE-47BD-E3A8611C7B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F809662-894C-1570-DF8F-4E1C227198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40A074-8EE3-7424-4A17-68D7FCB74E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7D037F-E857-5FBF-7B36-30EBFB47AF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F25C3E-847E-54EB-2C40-8F69748D3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140842-2264-218B-3B08-3F2B782E5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CC217B-D284-AB9B-1F12-DB657C7EA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4D455B-13A8-FA10-EAA3-A5EFA3C15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BD64C9-5DA1-F15D-7FD5-9A4C4011B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B94B88-D0B6-B5B6-0D8C-679C9A749E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B4540-87FA-70E5-7814-54D022876E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D14752D-1C00-BF41-1479-558269698F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74AEF48-947F-E94B-274B-4245DBE639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ADA5A75-E9E4-9DF4-22F5-401825ECF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0319BF3-AF27-98B3-AB7A-AFAABD1C85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56521-6512-E3CB-4FB8-CBA0428EAC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89E1AF-20F6-6FD9-5C25-26A2164A3D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387ACB-5BFC-0A85-EA44-184F09A476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DC75597-418D-848F-9185-92AACBCD22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C23397E-BF3A-93C3-F697-CD0E74B47E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88E0FD-30EE-9601-3642-FE354A3D9C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A42CFB-16DF-F3AF-F062-938E4A1D06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9B2E69-32C4-F90E-A5AE-60965BD4BE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97CC2D-5723-1D6B-1FC2-1496310FEE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880CF8-2687-E5B9-2A85-6943697CF8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4B6949-7ED0-1AFA-A98B-A278D7131A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EF88EE8-084E-081F-AEB8-B19A19DD3A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58174-A66C-1923-8AB1-0D4B31EC49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B511B4-94FD-EF99-C6D4-CB8BCE30C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FDD993-3CC9-8FD1-4659-A17D6F7F9F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01A022-4A68-AE97-CD45-BE130E7D53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B66F62-D50B-8169-FCD1-2BA6B1A6B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B1CB63-944D-0E25-A60C-604ECA9BA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006909-9AC5-FA77-C0F1-8FB8E27CEC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5F4DEE-69EB-97CC-EF4A-5D2503E26726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19C35D-C804-9B54-C396-0C806F1A569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E04A40-851F-C74A-3917-01CF67E3246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CE72-E461-60E5-775C-B60D7045D0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4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3.png"/><Relationship Id="rId7" Type="http://schemas.openxmlformats.org/officeDocument/2006/relationships/image" Target="../media/image5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4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8.png"/><Relationship Id="rId3" Type="http://schemas.openxmlformats.org/officeDocument/2006/relationships/image" Target="../media/image74.png"/><Relationship Id="rId12" Type="http://schemas.openxmlformats.org/officeDocument/2006/relationships/image" Target="../media/image77.png"/><Relationship Id="rId2" Type="http://schemas.openxmlformats.org/officeDocument/2006/relationships/image" Target="../media/image73.pn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11" Type="http://schemas.openxmlformats.org/officeDocument/2006/relationships/image" Target="../media/image76.png"/><Relationship Id="rId15" Type="http://schemas.openxmlformats.org/officeDocument/2006/relationships/image" Target="../media/image80.png"/><Relationship Id="rId10" Type="http://schemas.openxmlformats.org/officeDocument/2006/relationships/image" Target="../media/image360.png"/><Relationship Id="rId4" Type="http://schemas.openxmlformats.org/officeDocument/2006/relationships/image" Target="../media/image75.png"/><Relationship Id="rId9" Type="http://schemas.openxmlformats.org/officeDocument/2006/relationships/image" Target="../media/image350.png"/><Relationship Id="rId14" Type="http://schemas.openxmlformats.org/officeDocument/2006/relationships/image" Target="../media/image7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5" Type="http://schemas.openxmlformats.org/officeDocument/2006/relationships/image" Target="../media/image49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7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12" Type="http://schemas.openxmlformats.org/officeDocument/2006/relationships/image" Target="../media/image106.png"/><Relationship Id="rId17" Type="http://schemas.openxmlformats.org/officeDocument/2006/relationships/image" Target="../media/image111.png"/><Relationship Id="rId2" Type="http://schemas.openxmlformats.org/officeDocument/2006/relationships/image" Target="../media/image96.png"/><Relationship Id="rId16" Type="http://schemas.openxmlformats.org/officeDocument/2006/relationships/image" Target="../media/image11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0.png"/><Relationship Id="rId11" Type="http://schemas.openxmlformats.org/officeDocument/2006/relationships/image" Target="../media/image105.png"/><Relationship Id="rId5" Type="http://schemas.openxmlformats.org/officeDocument/2006/relationships/image" Target="../media/image99.png"/><Relationship Id="rId15" Type="http://schemas.openxmlformats.org/officeDocument/2006/relationships/image" Target="../media/image109.png"/><Relationship Id="rId10" Type="http://schemas.openxmlformats.org/officeDocument/2006/relationships/image" Target="../media/image104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Relationship Id="rId14" Type="http://schemas.openxmlformats.org/officeDocument/2006/relationships/image" Target="../media/image10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26.png"/><Relationship Id="rId18" Type="http://schemas.openxmlformats.org/officeDocument/2006/relationships/image" Target="../media/image131.png"/><Relationship Id="rId26" Type="http://schemas.openxmlformats.org/officeDocument/2006/relationships/image" Target="../media/image139.png"/><Relationship Id="rId3" Type="http://schemas.openxmlformats.org/officeDocument/2006/relationships/image" Target="../media/image116.png"/><Relationship Id="rId21" Type="http://schemas.openxmlformats.org/officeDocument/2006/relationships/image" Target="../media/image134.png"/><Relationship Id="rId7" Type="http://schemas.openxmlformats.org/officeDocument/2006/relationships/image" Target="../media/image120.png"/><Relationship Id="rId12" Type="http://schemas.openxmlformats.org/officeDocument/2006/relationships/image" Target="../media/image125.svg"/><Relationship Id="rId17" Type="http://schemas.openxmlformats.org/officeDocument/2006/relationships/image" Target="../media/image130.png"/><Relationship Id="rId25" Type="http://schemas.openxmlformats.org/officeDocument/2006/relationships/image" Target="../media/image138.png"/><Relationship Id="rId2" Type="http://schemas.openxmlformats.org/officeDocument/2006/relationships/image" Target="../media/image115.png"/><Relationship Id="rId16" Type="http://schemas.openxmlformats.org/officeDocument/2006/relationships/image" Target="../media/image129.svg"/><Relationship Id="rId20" Type="http://schemas.openxmlformats.org/officeDocument/2006/relationships/image" Target="../media/image13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24" Type="http://schemas.openxmlformats.org/officeDocument/2006/relationships/image" Target="../media/image137.png"/><Relationship Id="rId5" Type="http://schemas.openxmlformats.org/officeDocument/2006/relationships/image" Target="../media/image118.png"/><Relationship Id="rId15" Type="http://schemas.openxmlformats.org/officeDocument/2006/relationships/image" Target="../media/image128.png"/><Relationship Id="rId23" Type="http://schemas.openxmlformats.org/officeDocument/2006/relationships/image" Target="../media/image136.png"/><Relationship Id="rId10" Type="http://schemas.openxmlformats.org/officeDocument/2006/relationships/image" Target="../media/image123.png"/><Relationship Id="rId19" Type="http://schemas.openxmlformats.org/officeDocument/2006/relationships/image" Target="../media/image132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Relationship Id="rId14" Type="http://schemas.openxmlformats.org/officeDocument/2006/relationships/image" Target="../media/image127.svg"/><Relationship Id="rId22" Type="http://schemas.openxmlformats.org/officeDocument/2006/relationships/image" Target="../media/image135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1.png"/><Relationship Id="rId18" Type="http://schemas.openxmlformats.org/officeDocument/2006/relationships/image" Target="../media/image156.png"/><Relationship Id="rId26" Type="http://schemas.openxmlformats.org/officeDocument/2006/relationships/image" Target="../media/image164.png"/><Relationship Id="rId39" Type="http://schemas.openxmlformats.org/officeDocument/2006/relationships/image" Target="../media/image177.png"/><Relationship Id="rId21" Type="http://schemas.openxmlformats.org/officeDocument/2006/relationships/image" Target="../media/image159.png"/><Relationship Id="rId34" Type="http://schemas.openxmlformats.org/officeDocument/2006/relationships/image" Target="../media/image172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6" Type="http://schemas.openxmlformats.org/officeDocument/2006/relationships/image" Target="../media/image154.png"/><Relationship Id="rId20" Type="http://schemas.openxmlformats.org/officeDocument/2006/relationships/image" Target="../media/image158.png"/><Relationship Id="rId29" Type="http://schemas.openxmlformats.org/officeDocument/2006/relationships/image" Target="../media/image167.png"/><Relationship Id="rId41" Type="http://schemas.openxmlformats.org/officeDocument/2006/relationships/image" Target="../media/image17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4.png"/><Relationship Id="rId11" Type="http://schemas.openxmlformats.org/officeDocument/2006/relationships/image" Target="../media/image149.png"/><Relationship Id="rId24" Type="http://schemas.openxmlformats.org/officeDocument/2006/relationships/image" Target="../media/image162.png"/><Relationship Id="rId32" Type="http://schemas.openxmlformats.org/officeDocument/2006/relationships/image" Target="../media/image170.png"/><Relationship Id="rId37" Type="http://schemas.openxmlformats.org/officeDocument/2006/relationships/image" Target="../media/image175.png"/><Relationship Id="rId40" Type="http://schemas.openxmlformats.org/officeDocument/2006/relationships/image" Target="../media/image178.png"/><Relationship Id="rId5" Type="http://schemas.openxmlformats.org/officeDocument/2006/relationships/image" Target="../media/image143.png"/><Relationship Id="rId15" Type="http://schemas.openxmlformats.org/officeDocument/2006/relationships/image" Target="../media/image153.png"/><Relationship Id="rId23" Type="http://schemas.openxmlformats.org/officeDocument/2006/relationships/image" Target="../media/image161.png"/><Relationship Id="rId28" Type="http://schemas.openxmlformats.org/officeDocument/2006/relationships/image" Target="../media/image166.png"/><Relationship Id="rId36" Type="http://schemas.openxmlformats.org/officeDocument/2006/relationships/image" Target="../media/image174.png"/><Relationship Id="rId10" Type="http://schemas.openxmlformats.org/officeDocument/2006/relationships/image" Target="../media/image148.png"/><Relationship Id="rId19" Type="http://schemas.openxmlformats.org/officeDocument/2006/relationships/image" Target="../media/image157.png"/><Relationship Id="rId31" Type="http://schemas.openxmlformats.org/officeDocument/2006/relationships/image" Target="../media/image169.png"/><Relationship Id="rId4" Type="http://schemas.openxmlformats.org/officeDocument/2006/relationships/image" Target="../media/image142.jpg"/><Relationship Id="rId9" Type="http://schemas.openxmlformats.org/officeDocument/2006/relationships/image" Target="../media/image147.png"/><Relationship Id="rId14" Type="http://schemas.openxmlformats.org/officeDocument/2006/relationships/image" Target="../media/image152.png"/><Relationship Id="rId22" Type="http://schemas.openxmlformats.org/officeDocument/2006/relationships/image" Target="../media/image160.png"/><Relationship Id="rId27" Type="http://schemas.openxmlformats.org/officeDocument/2006/relationships/image" Target="../media/image165.png"/><Relationship Id="rId30" Type="http://schemas.openxmlformats.org/officeDocument/2006/relationships/image" Target="../media/image168.png"/><Relationship Id="rId35" Type="http://schemas.openxmlformats.org/officeDocument/2006/relationships/image" Target="../media/image173.png"/><Relationship Id="rId8" Type="http://schemas.openxmlformats.org/officeDocument/2006/relationships/image" Target="../media/image146.png"/><Relationship Id="rId3" Type="http://schemas.openxmlformats.org/officeDocument/2006/relationships/image" Target="../media/image141.png"/><Relationship Id="rId12" Type="http://schemas.openxmlformats.org/officeDocument/2006/relationships/image" Target="../media/image150.png"/><Relationship Id="rId17" Type="http://schemas.openxmlformats.org/officeDocument/2006/relationships/image" Target="../media/image155.png"/><Relationship Id="rId25" Type="http://schemas.openxmlformats.org/officeDocument/2006/relationships/image" Target="../media/image163.png"/><Relationship Id="rId33" Type="http://schemas.openxmlformats.org/officeDocument/2006/relationships/image" Target="../media/image171.png"/><Relationship Id="rId38" Type="http://schemas.openxmlformats.org/officeDocument/2006/relationships/image" Target="../media/image176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1.png"/><Relationship Id="rId18" Type="http://schemas.openxmlformats.org/officeDocument/2006/relationships/image" Target="../media/image196.png"/><Relationship Id="rId26" Type="http://schemas.openxmlformats.org/officeDocument/2006/relationships/image" Target="../media/image204.png"/><Relationship Id="rId39" Type="http://schemas.openxmlformats.org/officeDocument/2006/relationships/image" Target="../media/image217.png"/><Relationship Id="rId21" Type="http://schemas.openxmlformats.org/officeDocument/2006/relationships/image" Target="../media/image199.png"/><Relationship Id="rId34" Type="http://schemas.openxmlformats.org/officeDocument/2006/relationships/image" Target="../media/image212.png"/><Relationship Id="rId42" Type="http://schemas.openxmlformats.org/officeDocument/2006/relationships/image" Target="../media/image220.png"/><Relationship Id="rId47" Type="http://schemas.openxmlformats.org/officeDocument/2006/relationships/image" Target="../media/image225.png"/><Relationship Id="rId50" Type="http://schemas.openxmlformats.org/officeDocument/2006/relationships/image" Target="../media/image228.png"/><Relationship Id="rId55" Type="http://schemas.openxmlformats.org/officeDocument/2006/relationships/image" Target="../media/image233.png"/><Relationship Id="rId7" Type="http://schemas.openxmlformats.org/officeDocument/2006/relationships/image" Target="../media/image185.png"/><Relationship Id="rId2" Type="http://schemas.openxmlformats.org/officeDocument/2006/relationships/image" Target="../media/image180.png"/><Relationship Id="rId16" Type="http://schemas.openxmlformats.org/officeDocument/2006/relationships/image" Target="../media/image194.png"/><Relationship Id="rId29" Type="http://schemas.openxmlformats.org/officeDocument/2006/relationships/image" Target="../media/image207.png"/><Relationship Id="rId11" Type="http://schemas.openxmlformats.org/officeDocument/2006/relationships/image" Target="../media/image189.png"/><Relationship Id="rId24" Type="http://schemas.openxmlformats.org/officeDocument/2006/relationships/image" Target="../media/image202.png"/><Relationship Id="rId32" Type="http://schemas.openxmlformats.org/officeDocument/2006/relationships/image" Target="../media/image210.png"/><Relationship Id="rId37" Type="http://schemas.openxmlformats.org/officeDocument/2006/relationships/image" Target="../media/image215.png"/><Relationship Id="rId40" Type="http://schemas.openxmlformats.org/officeDocument/2006/relationships/image" Target="../media/image218.png"/><Relationship Id="rId45" Type="http://schemas.openxmlformats.org/officeDocument/2006/relationships/image" Target="../media/image223.png"/><Relationship Id="rId53" Type="http://schemas.openxmlformats.org/officeDocument/2006/relationships/image" Target="../media/image231.png"/><Relationship Id="rId58" Type="http://schemas.openxmlformats.org/officeDocument/2006/relationships/image" Target="../media/image236.png"/><Relationship Id="rId5" Type="http://schemas.openxmlformats.org/officeDocument/2006/relationships/image" Target="../media/image183.png"/><Relationship Id="rId19" Type="http://schemas.openxmlformats.org/officeDocument/2006/relationships/image" Target="../media/image197.png"/><Relationship Id="rId4" Type="http://schemas.openxmlformats.org/officeDocument/2006/relationships/image" Target="../media/image182.png"/><Relationship Id="rId9" Type="http://schemas.openxmlformats.org/officeDocument/2006/relationships/image" Target="../media/image187.png"/><Relationship Id="rId14" Type="http://schemas.openxmlformats.org/officeDocument/2006/relationships/image" Target="../media/image192.png"/><Relationship Id="rId22" Type="http://schemas.openxmlformats.org/officeDocument/2006/relationships/image" Target="../media/image200.png"/><Relationship Id="rId27" Type="http://schemas.openxmlformats.org/officeDocument/2006/relationships/image" Target="../media/image205.png"/><Relationship Id="rId30" Type="http://schemas.openxmlformats.org/officeDocument/2006/relationships/image" Target="../media/image208.png"/><Relationship Id="rId35" Type="http://schemas.openxmlformats.org/officeDocument/2006/relationships/image" Target="../media/image213.png"/><Relationship Id="rId43" Type="http://schemas.openxmlformats.org/officeDocument/2006/relationships/image" Target="../media/image221.png"/><Relationship Id="rId48" Type="http://schemas.openxmlformats.org/officeDocument/2006/relationships/image" Target="../media/image226.png"/><Relationship Id="rId56" Type="http://schemas.openxmlformats.org/officeDocument/2006/relationships/image" Target="../media/image234.png"/><Relationship Id="rId8" Type="http://schemas.openxmlformats.org/officeDocument/2006/relationships/image" Target="../media/image186.png"/><Relationship Id="rId51" Type="http://schemas.openxmlformats.org/officeDocument/2006/relationships/image" Target="../media/image229.png"/><Relationship Id="rId3" Type="http://schemas.openxmlformats.org/officeDocument/2006/relationships/image" Target="../media/image181.png"/><Relationship Id="rId12" Type="http://schemas.openxmlformats.org/officeDocument/2006/relationships/image" Target="../media/image190.png"/><Relationship Id="rId17" Type="http://schemas.openxmlformats.org/officeDocument/2006/relationships/image" Target="../media/image195.png"/><Relationship Id="rId25" Type="http://schemas.openxmlformats.org/officeDocument/2006/relationships/image" Target="../media/image203.png"/><Relationship Id="rId33" Type="http://schemas.openxmlformats.org/officeDocument/2006/relationships/image" Target="../media/image211.png"/><Relationship Id="rId38" Type="http://schemas.openxmlformats.org/officeDocument/2006/relationships/image" Target="../media/image216.png"/><Relationship Id="rId46" Type="http://schemas.openxmlformats.org/officeDocument/2006/relationships/image" Target="../media/image224.png"/><Relationship Id="rId20" Type="http://schemas.openxmlformats.org/officeDocument/2006/relationships/image" Target="../media/image198.png"/><Relationship Id="rId41" Type="http://schemas.openxmlformats.org/officeDocument/2006/relationships/image" Target="../media/image219.png"/><Relationship Id="rId54" Type="http://schemas.openxmlformats.org/officeDocument/2006/relationships/image" Target="../media/image23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84.png"/><Relationship Id="rId15" Type="http://schemas.openxmlformats.org/officeDocument/2006/relationships/image" Target="../media/image193.png"/><Relationship Id="rId23" Type="http://schemas.openxmlformats.org/officeDocument/2006/relationships/image" Target="../media/image201.png"/><Relationship Id="rId28" Type="http://schemas.openxmlformats.org/officeDocument/2006/relationships/image" Target="../media/image206.png"/><Relationship Id="rId36" Type="http://schemas.openxmlformats.org/officeDocument/2006/relationships/image" Target="../media/image214.png"/><Relationship Id="rId49" Type="http://schemas.openxmlformats.org/officeDocument/2006/relationships/image" Target="../media/image227.png"/><Relationship Id="rId57" Type="http://schemas.openxmlformats.org/officeDocument/2006/relationships/image" Target="../media/image235.png"/><Relationship Id="rId10" Type="http://schemas.openxmlformats.org/officeDocument/2006/relationships/image" Target="../media/image188.png"/><Relationship Id="rId31" Type="http://schemas.openxmlformats.org/officeDocument/2006/relationships/image" Target="../media/image209.png"/><Relationship Id="rId44" Type="http://schemas.openxmlformats.org/officeDocument/2006/relationships/image" Target="../media/image222.png"/><Relationship Id="rId52" Type="http://schemas.openxmlformats.org/officeDocument/2006/relationships/image" Target="../media/image2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C7B16E-16F7-245B-DB56-59D48C1273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592" y="1234596"/>
            <a:ext cx="6998815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710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01BD89-5E98-232C-579C-CECB53B8B890}"/>
              </a:ext>
            </a:extLst>
          </p:cNvPr>
          <p:cNvSpPr txBox="1"/>
          <p:nvPr/>
        </p:nvSpPr>
        <p:spPr>
          <a:xfrm>
            <a:off x="695550" y="562572"/>
            <a:ext cx="74974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1) Write the coordinates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of point A and B.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Plot the coordinate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(4, 6)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3) Plot the coordinate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(8, 3)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4) Join the points. What is the name of the quadrilateral?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3FBDF5-7CF3-14B0-B2D5-37C5D849C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32614"/>
              </p:ext>
            </p:extLst>
          </p:nvPr>
        </p:nvGraphicFramePr>
        <p:xfrm>
          <a:off x="4188154" y="865703"/>
          <a:ext cx="3599999" cy="3600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923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9A899FC-E445-B963-401B-F2B68A362299}"/>
              </a:ext>
            </a:extLst>
          </p:cNvPr>
          <p:cNvCxnSpPr>
            <a:cxnSpLocks/>
          </p:cNvCxnSpPr>
          <p:nvPr/>
        </p:nvCxnSpPr>
        <p:spPr>
          <a:xfrm>
            <a:off x="4195554" y="3935270"/>
            <a:ext cx="3414283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D3AD603-0510-F414-B813-4E56B9ECDD66}"/>
              </a:ext>
            </a:extLst>
          </p:cNvPr>
          <p:cNvCxnSpPr>
            <a:cxnSpLocks/>
          </p:cNvCxnSpPr>
          <p:nvPr/>
        </p:nvCxnSpPr>
        <p:spPr>
          <a:xfrm flipV="1">
            <a:off x="4462315" y="1092463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CB2153B-E692-4956-741D-8286449CF207}"/>
              </a:ext>
            </a:extLst>
          </p:cNvPr>
          <p:cNvSpPr txBox="1"/>
          <p:nvPr/>
        </p:nvSpPr>
        <p:spPr>
          <a:xfrm>
            <a:off x="4217616" y="350171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4B06E5-E82D-48A4-F8F5-77AF60F8CBE0}"/>
              </a:ext>
            </a:extLst>
          </p:cNvPr>
          <p:cNvSpPr txBox="1"/>
          <p:nvPr/>
        </p:nvSpPr>
        <p:spPr>
          <a:xfrm>
            <a:off x="4217616" y="325544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979A89-F33C-720F-35C8-2D8343D9BD40}"/>
              </a:ext>
            </a:extLst>
          </p:cNvPr>
          <p:cNvSpPr txBox="1"/>
          <p:nvPr/>
        </p:nvSpPr>
        <p:spPr>
          <a:xfrm>
            <a:off x="4217616" y="300202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76CD9D-277B-2CCA-200A-1C7FFC4E8729}"/>
              </a:ext>
            </a:extLst>
          </p:cNvPr>
          <p:cNvSpPr txBox="1"/>
          <p:nvPr/>
        </p:nvSpPr>
        <p:spPr>
          <a:xfrm>
            <a:off x="4217616" y="274860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60F133-929E-7F2C-D19A-F26DFA272EDB}"/>
              </a:ext>
            </a:extLst>
          </p:cNvPr>
          <p:cNvSpPr txBox="1"/>
          <p:nvPr/>
        </p:nvSpPr>
        <p:spPr>
          <a:xfrm>
            <a:off x="4217616" y="2495187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6460F1-A030-0919-F3DD-517BF46122E0}"/>
              </a:ext>
            </a:extLst>
          </p:cNvPr>
          <p:cNvSpPr txBox="1"/>
          <p:nvPr/>
        </p:nvSpPr>
        <p:spPr>
          <a:xfrm>
            <a:off x="4644405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581380-B670-A65C-5241-0177C7A76C49}"/>
              </a:ext>
            </a:extLst>
          </p:cNvPr>
          <p:cNvSpPr txBox="1"/>
          <p:nvPr/>
        </p:nvSpPr>
        <p:spPr>
          <a:xfrm>
            <a:off x="4920860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6D4FEE-58FF-0041-7573-9DDFD20B5A11}"/>
              </a:ext>
            </a:extLst>
          </p:cNvPr>
          <p:cNvSpPr txBox="1"/>
          <p:nvPr/>
        </p:nvSpPr>
        <p:spPr>
          <a:xfrm>
            <a:off x="5199654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A3AF1C-F003-FC97-CC22-487AA6695852}"/>
              </a:ext>
            </a:extLst>
          </p:cNvPr>
          <p:cNvSpPr txBox="1"/>
          <p:nvPr/>
        </p:nvSpPr>
        <p:spPr>
          <a:xfrm>
            <a:off x="5465844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32BD85-DC11-1446-AE4E-B0F648935A6A}"/>
              </a:ext>
            </a:extLst>
          </p:cNvPr>
          <p:cNvSpPr txBox="1"/>
          <p:nvPr/>
        </p:nvSpPr>
        <p:spPr>
          <a:xfrm>
            <a:off x="5758537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8BB97A3-3A54-C174-489D-1EAA98E02962}"/>
              </a:ext>
            </a:extLst>
          </p:cNvPr>
          <p:cNvSpPr txBox="1"/>
          <p:nvPr/>
        </p:nvSpPr>
        <p:spPr>
          <a:xfrm>
            <a:off x="4217616" y="224176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0690687-A179-A040-6CE8-4614AA681C09}"/>
              </a:ext>
            </a:extLst>
          </p:cNvPr>
          <p:cNvSpPr txBox="1"/>
          <p:nvPr/>
        </p:nvSpPr>
        <p:spPr>
          <a:xfrm>
            <a:off x="4249191" y="1988351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5059AE-40EF-8112-D460-971142BAA608}"/>
              </a:ext>
            </a:extLst>
          </p:cNvPr>
          <p:cNvSpPr txBox="1"/>
          <p:nvPr/>
        </p:nvSpPr>
        <p:spPr>
          <a:xfrm>
            <a:off x="4217616" y="173493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1B36F7-590F-5E3C-4831-A69F865220D5}"/>
              </a:ext>
            </a:extLst>
          </p:cNvPr>
          <p:cNvSpPr txBox="1"/>
          <p:nvPr/>
        </p:nvSpPr>
        <p:spPr>
          <a:xfrm>
            <a:off x="4217616" y="148151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7E7727-A331-309D-9E40-2A83F3CE2F34}"/>
              </a:ext>
            </a:extLst>
          </p:cNvPr>
          <p:cNvSpPr txBox="1"/>
          <p:nvPr/>
        </p:nvSpPr>
        <p:spPr>
          <a:xfrm>
            <a:off x="4083939" y="1222135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2FA2960-EB53-0415-E480-4EB551BD1BC6}"/>
              </a:ext>
            </a:extLst>
          </p:cNvPr>
          <p:cNvSpPr txBox="1"/>
          <p:nvPr/>
        </p:nvSpPr>
        <p:spPr>
          <a:xfrm>
            <a:off x="6030027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A6ED0D6-EBA4-6A6F-51D1-D15A1D2F5BDA}"/>
              </a:ext>
            </a:extLst>
          </p:cNvPr>
          <p:cNvSpPr txBox="1"/>
          <p:nvPr/>
        </p:nvSpPr>
        <p:spPr>
          <a:xfrm>
            <a:off x="6314450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7BE451D-B427-FBF0-ACA7-03D7BBCAD679}"/>
              </a:ext>
            </a:extLst>
          </p:cNvPr>
          <p:cNvSpPr txBox="1"/>
          <p:nvPr/>
        </p:nvSpPr>
        <p:spPr>
          <a:xfrm>
            <a:off x="6585937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38C6F14-B8D0-901F-58E1-89785B7C1CAD}"/>
              </a:ext>
            </a:extLst>
          </p:cNvPr>
          <p:cNvSpPr txBox="1"/>
          <p:nvPr/>
        </p:nvSpPr>
        <p:spPr>
          <a:xfrm>
            <a:off x="6860084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BA5C13A-B402-23FF-2719-04882E5557EB}"/>
              </a:ext>
            </a:extLst>
          </p:cNvPr>
          <p:cNvSpPr txBox="1"/>
          <p:nvPr/>
        </p:nvSpPr>
        <p:spPr>
          <a:xfrm>
            <a:off x="6991333" y="3895359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28D4EA-878C-1968-187F-6C10A3749076}"/>
              </a:ext>
            </a:extLst>
          </p:cNvPr>
          <p:cNvSpPr txBox="1"/>
          <p:nvPr/>
        </p:nvSpPr>
        <p:spPr>
          <a:xfrm>
            <a:off x="4209530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p:sp>
        <p:nvSpPr>
          <p:cNvPr id="27" name="Multiply 30">
            <a:extLst>
              <a:ext uri="{FF2B5EF4-FFF2-40B4-BE49-F238E27FC236}">
                <a16:creationId xmlns:a16="http://schemas.microsoft.com/office/drawing/2014/main" id="{CAFE9EE8-B43A-565A-CB1D-B71182AD5D85}"/>
              </a:ext>
            </a:extLst>
          </p:cNvPr>
          <p:cNvSpPr/>
          <p:nvPr/>
        </p:nvSpPr>
        <p:spPr>
          <a:xfrm>
            <a:off x="5134139" y="302289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8" name="Multiply 32">
            <a:extLst>
              <a:ext uri="{FF2B5EF4-FFF2-40B4-BE49-F238E27FC236}">
                <a16:creationId xmlns:a16="http://schemas.microsoft.com/office/drawing/2014/main" id="{B2A63810-DDCC-EAAC-4747-CAF73EA01C12}"/>
              </a:ext>
            </a:extLst>
          </p:cNvPr>
          <p:cNvSpPr/>
          <p:nvPr/>
        </p:nvSpPr>
        <p:spPr>
          <a:xfrm>
            <a:off x="6814830" y="223106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9F3342-BC79-058D-C860-79B31CB76F15}"/>
              </a:ext>
            </a:extLst>
          </p:cNvPr>
          <p:cNvSpPr txBox="1"/>
          <p:nvPr/>
        </p:nvSpPr>
        <p:spPr>
          <a:xfrm>
            <a:off x="4951319" y="2717827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043CB7F-990C-B9E5-70FA-367B71CBD115}"/>
              </a:ext>
            </a:extLst>
          </p:cNvPr>
          <p:cNvSpPr txBox="1"/>
          <p:nvPr/>
        </p:nvSpPr>
        <p:spPr>
          <a:xfrm>
            <a:off x="6547611" y="2107904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398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B6A7ACB-13CA-B32A-51DA-411716569C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20218"/>
              </p:ext>
            </p:extLst>
          </p:nvPr>
        </p:nvGraphicFramePr>
        <p:xfrm>
          <a:off x="4188154" y="865703"/>
          <a:ext cx="3599999" cy="3600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923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6923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</a:tblGrid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143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85567" marR="85567" marT="42784" marB="42784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2EDF0A2-1512-3E4B-20DB-EFC96753945E}"/>
              </a:ext>
            </a:extLst>
          </p:cNvPr>
          <p:cNvCxnSpPr>
            <a:cxnSpLocks/>
          </p:cNvCxnSpPr>
          <p:nvPr/>
        </p:nvCxnSpPr>
        <p:spPr>
          <a:xfrm>
            <a:off x="4195554" y="3935270"/>
            <a:ext cx="3414283" cy="8001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1F88067-B43F-C7AC-809C-9DD74510D0E7}"/>
              </a:ext>
            </a:extLst>
          </p:cNvPr>
          <p:cNvCxnSpPr>
            <a:cxnSpLocks/>
          </p:cNvCxnSpPr>
          <p:nvPr/>
        </p:nvCxnSpPr>
        <p:spPr>
          <a:xfrm flipV="1">
            <a:off x="4462315" y="1092463"/>
            <a:ext cx="0" cy="3067103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CE57229-CD3C-6888-0533-DD2D1211E09C}"/>
              </a:ext>
            </a:extLst>
          </p:cNvPr>
          <p:cNvSpPr txBox="1"/>
          <p:nvPr/>
        </p:nvSpPr>
        <p:spPr>
          <a:xfrm>
            <a:off x="4217616" y="350171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0A9ABD-DB5B-2C01-BA6F-25BB679827C4}"/>
              </a:ext>
            </a:extLst>
          </p:cNvPr>
          <p:cNvSpPr txBox="1"/>
          <p:nvPr/>
        </p:nvSpPr>
        <p:spPr>
          <a:xfrm>
            <a:off x="4217616" y="3255442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0893B0-35D1-A3AC-610B-25DE8D64DCF2}"/>
              </a:ext>
            </a:extLst>
          </p:cNvPr>
          <p:cNvSpPr txBox="1"/>
          <p:nvPr/>
        </p:nvSpPr>
        <p:spPr>
          <a:xfrm>
            <a:off x="4217616" y="300202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571EB0-F9A9-1996-5E78-498599766299}"/>
              </a:ext>
            </a:extLst>
          </p:cNvPr>
          <p:cNvSpPr txBox="1"/>
          <p:nvPr/>
        </p:nvSpPr>
        <p:spPr>
          <a:xfrm>
            <a:off x="4217616" y="274860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8A720F-1622-A662-64FC-2921F651D777}"/>
              </a:ext>
            </a:extLst>
          </p:cNvPr>
          <p:cNvSpPr txBox="1"/>
          <p:nvPr/>
        </p:nvSpPr>
        <p:spPr>
          <a:xfrm>
            <a:off x="4217616" y="2495187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FD2F36-C32A-8EAB-C003-DD93F26F0530}"/>
              </a:ext>
            </a:extLst>
          </p:cNvPr>
          <p:cNvSpPr txBox="1"/>
          <p:nvPr/>
        </p:nvSpPr>
        <p:spPr>
          <a:xfrm>
            <a:off x="4644405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1E853F-5A2D-CE8F-1C0D-C4C934EDEFC3}"/>
              </a:ext>
            </a:extLst>
          </p:cNvPr>
          <p:cNvSpPr txBox="1"/>
          <p:nvPr/>
        </p:nvSpPr>
        <p:spPr>
          <a:xfrm>
            <a:off x="4920860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C01F10-ECC4-A5FF-D6EB-BDF0273AF3DC}"/>
              </a:ext>
            </a:extLst>
          </p:cNvPr>
          <p:cNvSpPr txBox="1"/>
          <p:nvPr/>
        </p:nvSpPr>
        <p:spPr>
          <a:xfrm>
            <a:off x="5199654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7E0F3F-FF2B-EC5E-454C-4363D29255B3}"/>
              </a:ext>
            </a:extLst>
          </p:cNvPr>
          <p:cNvSpPr txBox="1"/>
          <p:nvPr/>
        </p:nvSpPr>
        <p:spPr>
          <a:xfrm>
            <a:off x="5465844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1F9EC-FF68-42D6-37F4-7D2F65339063}"/>
              </a:ext>
            </a:extLst>
          </p:cNvPr>
          <p:cNvSpPr txBox="1"/>
          <p:nvPr/>
        </p:nvSpPr>
        <p:spPr>
          <a:xfrm>
            <a:off x="5758537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265831-BF74-662B-5510-C4DE844E9952}"/>
              </a:ext>
            </a:extLst>
          </p:cNvPr>
          <p:cNvSpPr txBox="1"/>
          <p:nvPr/>
        </p:nvSpPr>
        <p:spPr>
          <a:xfrm>
            <a:off x="4217616" y="2241769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40E587-25F9-70B0-9E67-475A5FC77021}"/>
              </a:ext>
            </a:extLst>
          </p:cNvPr>
          <p:cNvSpPr txBox="1"/>
          <p:nvPr/>
        </p:nvSpPr>
        <p:spPr>
          <a:xfrm>
            <a:off x="4249191" y="1988351"/>
            <a:ext cx="128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65B122-0F3F-FE33-66EF-3A848738985C}"/>
              </a:ext>
            </a:extLst>
          </p:cNvPr>
          <p:cNvSpPr txBox="1"/>
          <p:nvPr/>
        </p:nvSpPr>
        <p:spPr>
          <a:xfrm>
            <a:off x="4217616" y="1734933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6EE774-88D8-A1A1-70CE-660E648A295C}"/>
              </a:ext>
            </a:extLst>
          </p:cNvPr>
          <p:cNvSpPr txBox="1"/>
          <p:nvPr/>
        </p:nvSpPr>
        <p:spPr>
          <a:xfrm>
            <a:off x="4217616" y="1481515"/>
            <a:ext cx="1950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4EB4F8-AF89-7265-6CBC-17814C5249C1}"/>
              </a:ext>
            </a:extLst>
          </p:cNvPr>
          <p:cNvSpPr txBox="1"/>
          <p:nvPr/>
        </p:nvSpPr>
        <p:spPr>
          <a:xfrm>
            <a:off x="4083939" y="1222135"/>
            <a:ext cx="4624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8D25FA-C5E5-872B-92EE-19CE03076F06}"/>
              </a:ext>
            </a:extLst>
          </p:cNvPr>
          <p:cNvSpPr txBox="1"/>
          <p:nvPr/>
        </p:nvSpPr>
        <p:spPr>
          <a:xfrm>
            <a:off x="6030027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34F0C7D-11BA-4B1E-5B4B-97B1F2B49274}"/>
              </a:ext>
            </a:extLst>
          </p:cNvPr>
          <p:cNvSpPr txBox="1"/>
          <p:nvPr/>
        </p:nvSpPr>
        <p:spPr>
          <a:xfrm>
            <a:off x="6314450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956C476-E868-5478-C0DF-C24AE4651168}"/>
              </a:ext>
            </a:extLst>
          </p:cNvPr>
          <p:cNvSpPr txBox="1"/>
          <p:nvPr/>
        </p:nvSpPr>
        <p:spPr>
          <a:xfrm>
            <a:off x="6585937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BC45B96-963C-E233-F5DE-53509E53C094}"/>
              </a:ext>
            </a:extLst>
          </p:cNvPr>
          <p:cNvSpPr txBox="1"/>
          <p:nvPr/>
        </p:nvSpPr>
        <p:spPr>
          <a:xfrm>
            <a:off x="6860084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63385FB-1781-E2C0-12CD-881BC409346B}"/>
              </a:ext>
            </a:extLst>
          </p:cNvPr>
          <p:cNvSpPr txBox="1"/>
          <p:nvPr/>
        </p:nvSpPr>
        <p:spPr>
          <a:xfrm>
            <a:off x="6991333" y="3895359"/>
            <a:ext cx="512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29D770E-121B-BE45-BB6E-BD26B755A2C3}"/>
              </a:ext>
            </a:extLst>
          </p:cNvPr>
          <p:cNvSpPr txBox="1"/>
          <p:nvPr/>
        </p:nvSpPr>
        <p:spPr>
          <a:xfrm>
            <a:off x="4209530" y="3895359"/>
            <a:ext cx="193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0</a:t>
            </a:r>
          </a:p>
        </p:txBody>
      </p:sp>
      <p:sp>
        <p:nvSpPr>
          <p:cNvPr id="26" name="Multiply 30">
            <a:extLst>
              <a:ext uri="{FF2B5EF4-FFF2-40B4-BE49-F238E27FC236}">
                <a16:creationId xmlns:a16="http://schemas.microsoft.com/office/drawing/2014/main" id="{B0A18220-C89D-8C98-F3B8-5DEB5C8DBBAE}"/>
              </a:ext>
            </a:extLst>
          </p:cNvPr>
          <p:cNvSpPr/>
          <p:nvPr/>
        </p:nvSpPr>
        <p:spPr>
          <a:xfrm>
            <a:off x="5134139" y="3022897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Multiply 32">
            <a:extLst>
              <a:ext uri="{FF2B5EF4-FFF2-40B4-BE49-F238E27FC236}">
                <a16:creationId xmlns:a16="http://schemas.microsoft.com/office/drawing/2014/main" id="{080D84CF-3A01-2DBF-54E5-4C4451B6CBD1}"/>
              </a:ext>
            </a:extLst>
          </p:cNvPr>
          <p:cNvSpPr/>
          <p:nvPr/>
        </p:nvSpPr>
        <p:spPr>
          <a:xfrm>
            <a:off x="6814830" y="2231062"/>
            <a:ext cx="298938" cy="298938"/>
          </a:xfrm>
          <a:prstGeom prst="mathMultiply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35B105-9B20-DE1D-CD0C-3853A26D93B8}"/>
              </a:ext>
            </a:extLst>
          </p:cNvPr>
          <p:cNvSpPr txBox="1"/>
          <p:nvPr/>
        </p:nvSpPr>
        <p:spPr>
          <a:xfrm>
            <a:off x="4951319" y="2717827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</a:t>
            </a: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9511A75-3CCC-D6B0-7806-889221467F36}"/>
              </a:ext>
            </a:extLst>
          </p:cNvPr>
          <p:cNvSpPr txBox="1"/>
          <p:nvPr/>
        </p:nvSpPr>
        <p:spPr>
          <a:xfrm>
            <a:off x="6547611" y="2107904"/>
            <a:ext cx="365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1C01F03-1A4C-98D1-F5A1-1DC28A24ED7F}"/>
              </a:ext>
            </a:extLst>
          </p:cNvPr>
          <p:cNvSpPr txBox="1"/>
          <p:nvPr/>
        </p:nvSpPr>
        <p:spPr>
          <a:xfrm>
            <a:off x="695550" y="562572"/>
            <a:ext cx="74974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1) Write the coordinates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of point A and B.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Plot the coordinate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(4, 6)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3) Plot the coordinate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(8, 3)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4) Join the points. What is the name of the quadrilateral?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E96AC39-D87D-3FB5-E729-75AF705A3C1F}"/>
              </a:ext>
            </a:extLst>
          </p:cNvPr>
          <p:cNvSpPr txBox="1"/>
          <p:nvPr/>
        </p:nvSpPr>
        <p:spPr>
          <a:xfrm>
            <a:off x="1050025" y="1471313"/>
            <a:ext cx="1254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A (3, 3)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F9EF09B-5E83-43C0-2485-95C246E804FD}"/>
              </a:ext>
            </a:extLst>
          </p:cNvPr>
          <p:cNvSpPr txBox="1"/>
          <p:nvPr/>
        </p:nvSpPr>
        <p:spPr>
          <a:xfrm>
            <a:off x="2240681" y="1471313"/>
            <a:ext cx="1254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B (9, 6)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E913191-4B0E-6BF2-E1CF-28CF344C49E4}"/>
              </a:ext>
            </a:extLst>
          </p:cNvPr>
          <p:cNvSpPr txBox="1"/>
          <p:nvPr/>
        </p:nvSpPr>
        <p:spPr>
          <a:xfrm>
            <a:off x="1009269" y="5086887"/>
            <a:ext cx="2203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Parallelogram 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BF0F557-9E42-4C2E-AB4C-FA4B2CEB1883}"/>
              </a:ext>
            </a:extLst>
          </p:cNvPr>
          <p:cNvCxnSpPr>
            <a:cxnSpLocks/>
          </p:cNvCxnSpPr>
          <p:nvPr/>
        </p:nvCxnSpPr>
        <p:spPr>
          <a:xfrm flipV="1">
            <a:off x="5290957" y="3155806"/>
            <a:ext cx="1325827" cy="860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E4691C2-74C3-EA30-CACB-13E81EA213FC}"/>
              </a:ext>
            </a:extLst>
          </p:cNvPr>
          <p:cNvCxnSpPr>
            <a:cxnSpLocks/>
          </p:cNvCxnSpPr>
          <p:nvPr/>
        </p:nvCxnSpPr>
        <p:spPr>
          <a:xfrm flipV="1">
            <a:off x="6638606" y="2380474"/>
            <a:ext cx="318802" cy="78296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4504CB9-005C-9161-DB62-CC1B44C6DF4F}"/>
              </a:ext>
            </a:extLst>
          </p:cNvPr>
          <p:cNvCxnSpPr>
            <a:cxnSpLocks/>
          </p:cNvCxnSpPr>
          <p:nvPr/>
        </p:nvCxnSpPr>
        <p:spPr>
          <a:xfrm flipV="1">
            <a:off x="5270753" y="2380474"/>
            <a:ext cx="315178" cy="7689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372A7E1-F691-AC2B-1898-2808B502455B}"/>
              </a:ext>
            </a:extLst>
          </p:cNvPr>
          <p:cNvCxnSpPr>
            <a:cxnSpLocks/>
          </p:cNvCxnSpPr>
          <p:nvPr/>
        </p:nvCxnSpPr>
        <p:spPr>
          <a:xfrm flipH="1" flipV="1">
            <a:off x="5547117" y="1124153"/>
            <a:ext cx="3074" cy="279087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Multiply 36">
            <a:extLst>
              <a:ext uri="{FF2B5EF4-FFF2-40B4-BE49-F238E27FC236}">
                <a16:creationId xmlns:a16="http://schemas.microsoft.com/office/drawing/2014/main" id="{2991F3EB-8600-57D5-040A-B7F66E9540E1}"/>
              </a:ext>
            </a:extLst>
          </p:cNvPr>
          <p:cNvSpPr/>
          <p:nvPr/>
        </p:nvSpPr>
        <p:spPr>
          <a:xfrm>
            <a:off x="6533689" y="3027052"/>
            <a:ext cx="298938" cy="298938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9" name="Multiply 35">
            <a:extLst>
              <a:ext uri="{FF2B5EF4-FFF2-40B4-BE49-F238E27FC236}">
                <a16:creationId xmlns:a16="http://schemas.microsoft.com/office/drawing/2014/main" id="{3CDC66A3-BD12-0018-E2EF-F08897C083EB}"/>
              </a:ext>
            </a:extLst>
          </p:cNvPr>
          <p:cNvSpPr/>
          <p:nvPr/>
        </p:nvSpPr>
        <p:spPr>
          <a:xfrm>
            <a:off x="5406409" y="2238123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FE4237E3-8EAE-EC3F-992A-DE5CCDC57B74}"/>
              </a:ext>
            </a:extLst>
          </p:cNvPr>
          <p:cNvCxnSpPr>
            <a:cxnSpLocks/>
          </p:cNvCxnSpPr>
          <p:nvPr/>
        </p:nvCxnSpPr>
        <p:spPr>
          <a:xfrm flipH="1" flipV="1">
            <a:off x="4454472" y="2395213"/>
            <a:ext cx="3312639" cy="392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804E962-35A5-1074-9DB5-D542A2067EB8}"/>
              </a:ext>
            </a:extLst>
          </p:cNvPr>
          <p:cNvCxnSpPr>
            <a:cxnSpLocks/>
          </p:cNvCxnSpPr>
          <p:nvPr/>
        </p:nvCxnSpPr>
        <p:spPr>
          <a:xfrm flipV="1">
            <a:off x="5567125" y="2399142"/>
            <a:ext cx="1325827" cy="860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172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8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298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A94261-47A2-9161-8F52-9E1E351907BD}"/>
              </a:ext>
            </a:extLst>
          </p:cNvPr>
          <p:cNvSpPr txBox="1"/>
          <p:nvPr/>
        </p:nvSpPr>
        <p:spPr>
          <a:xfrm>
            <a:off x="596280" y="322296"/>
            <a:ext cx="4726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Four quadrants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4ACDE1-A922-A060-87F0-9AA5FD1BA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234" y="334776"/>
            <a:ext cx="5718067" cy="5933144"/>
          </a:xfrm>
          <a:prstGeom prst="rect">
            <a:avLst/>
          </a:prstGeom>
        </p:spPr>
      </p:pic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41D5A216-AC61-147C-E44F-900FEBE61B5F}"/>
              </a:ext>
            </a:extLst>
          </p:cNvPr>
          <p:cNvSpPr/>
          <p:nvPr/>
        </p:nvSpPr>
        <p:spPr>
          <a:xfrm>
            <a:off x="4893580" y="1526592"/>
            <a:ext cx="1670539" cy="82653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1</a:t>
            </a:r>
            <a:r>
              <a:rPr lang="en-GB" sz="2400" baseline="30000" dirty="0">
                <a:solidFill>
                  <a:schemeClr val="tx1"/>
                </a:solidFill>
              </a:rPr>
              <a:t>st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D125CC69-B13C-0A3D-8F02-C6EA61304F32}"/>
              </a:ext>
            </a:extLst>
          </p:cNvPr>
          <p:cNvSpPr/>
          <p:nvPr/>
        </p:nvSpPr>
        <p:spPr>
          <a:xfrm>
            <a:off x="2319318" y="1526592"/>
            <a:ext cx="1670539" cy="83126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2</a:t>
            </a:r>
            <a:r>
              <a:rPr lang="en-GB" sz="2400" baseline="30000" dirty="0">
                <a:solidFill>
                  <a:schemeClr val="tx1"/>
                </a:solidFill>
              </a:rPr>
              <a:t>nd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6" name="Rounded Rectangle 8">
            <a:extLst>
              <a:ext uri="{FF2B5EF4-FFF2-40B4-BE49-F238E27FC236}">
                <a16:creationId xmlns:a16="http://schemas.microsoft.com/office/drawing/2014/main" id="{441F9DD5-EFDB-0789-C7D3-D78834FE12A9}"/>
              </a:ext>
            </a:extLst>
          </p:cNvPr>
          <p:cNvSpPr/>
          <p:nvPr/>
        </p:nvSpPr>
        <p:spPr>
          <a:xfrm>
            <a:off x="2319318" y="3842537"/>
            <a:ext cx="1670539" cy="77742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3</a:t>
            </a:r>
            <a:r>
              <a:rPr lang="en-GB" sz="2400" baseline="30000" dirty="0">
                <a:solidFill>
                  <a:schemeClr val="tx1"/>
                </a:solidFill>
              </a:rPr>
              <a:t>rd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7" name="Rounded Rectangle 9">
            <a:extLst>
              <a:ext uri="{FF2B5EF4-FFF2-40B4-BE49-F238E27FC236}">
                <a16:creationId xmlns:a16="http://schemas.microsoft.com/office/drawing/2014/main" id="{CA6AFF1C-2004-F25C-FC8F-FB41E735BE43}"/>
              </a:ext>
            </a:extLst>
          </p:cNvPr>
          <p:cNvSpPr/>
          <p:nvPr/>
        </p:nvSpPr>
        <p:spPr>
          <a:xfrm>
            <a:off x="4893580" y="3851781"/>
            <a:ext cx="1670539" cy="77742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4</a:t>
            </a:r>
            <a:r>
              <a:rPr lang="en-GB" sz="2400" baseline="30000" dirty="0">
                <a:solidFill>
                  <a:schemeClr val="tx1"/>
                </a:solidFill>
              </a:rPr>
              <a:t>th</a:t>
            </a:r>
            <a:r>
              <a:rPr lang="en-GB" sz="2400" dirty="0">
                <a:solidFill>
                  <a:schemeClr val="tx1"/>
                </a:solidFill>
              </a:rPr>
              <a:t> quadrant</a:t>
            </a:r>
          </a:p>
        </p:txBody>
      </p:sp>
    </p:spTree>
    <p:extLst>
      <p:ext uri="{BB962C8B-B14F-4D97-AF65-F5344CB8AC3E}">
        <p14:creationId xmlns:p14="http://schemas.microsoft.com/office/powerpoint/2010/main" val="323665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02C738-6E52-2991-8CCE-3DB26AE26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234" y="253136"/>
            <a:ext cx="5718067" cy="59331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3E8301F-F6FE-3E7F-B9F2-490C99ECE8EC}"/>
                  </a:ext>
                </a:extLst>
              </p:cNvPr>
              <p:cNvSpPr txBox="1"/>
              <p:nvPr/>
            </p:nvSpPr>
            <p:spPr>
              <a:xfrm>
                <a:off x="2176091" y="4803451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6,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3E8301F-F6FE-3E7F-B9F2-490C99ECE8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6091" y="4803451"/>
                <a:ext cx="1922587" cy="461665"/>
              </a:xfrm>
              <a:prstGeom prst="rect">
                <a:avLst/>
              </a:prstGeom>
              <a:blipFill>
                <a:blip r:embed="rId3"/>
                <a:stretch>
                  <a:fillRect l="-285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643F256-BCEF-0482-C1FB-C2ECA2820E01}"/>
                  </a:ext>
                </a:extLst>
              </p:cNvPr>
              <p:cNvSpPr txBox="1"/>
              <p:nvPr/>
            </p:nvSpPr>
            <p:spPr>
              <a:xfrm>
                <a:off x="1993545" y="2012975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7,  3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643F256-BCEF-0482-C1FB-C2ECA2820E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3545" y="2012975"/>
                <a:ext cx="1922587" cy="461665"/>
              </a:xfrm>
              <a:prstGeom prst="rect">
                <a:avLst/>
              </a:prstGeom>
              <a:blipFill>
                <a:blip r:embed="rId4"/>
                <a:stretch>
                  <a:fillRect l="-25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ultiply 11">
            <a:extLst>
              <a:ext uri="{FF2B5EF4-FFF2-40B4-BE49-F238E27FC236}">
                <a16:creationId xmlns:a16="http://schemas.microsoft.com/office/drawing/2014/main" id="{6E8F7916-A06C-EB5C-FE33-6355D7A683CC}"/>
              </a:ext>
            </a:extLst>
          </p:cNvPr>
          <p:cNvSpPr/>
          <p:nvPr/>
        </p:nvSpPr>
        <p:spPr>
          <a:xfrm>
            <a:off x="5099007" y="2138938"/>
            <a:ext cx="298938" cy="298938"/>
          </a:xfrm>
          <a:prstGeom prst="mathMultipl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2DC1C78-3493-7CE1-A955-E5EB367661F5}"/>
                  </a:ext>
                </a:extLst>
              </p:cNvPr>
              <p:cNvSpPr txBox="1"/>
              <p:nvPr/>
            </p:nvSpPr>
            <p:spPr>
              <a:xfrm>
                <a:off x="5154479" y="2341393"/>
                <a:ext cx="13100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3, 4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2DC1C78-3493-7CE1-A955-E5EB367661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4479" y="2341393"/>
                <a:ext cx="1310054" cy="461665"/>
              </a:xfrm>
              <a:prstGeom prst="rect">
                <a:avLst/>
              </a:prstGeom>
              <a:blipFill>
                <a:blip r:embed="rId5"/>
                <a:stretch>
                  <a:fillRect l="-420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Multiply 13">
            <a:extLst>
              <a:ext uri="{FF2B5EF4-FFF2-40B4-BE49-F238E27FC236}">
                <a16:creationId xmlns:a16="http://schemas.microsoft.com/office/drawing/2014/main" id="{927AD8BB-134C-AE27-039D-5CC71A20EBCD}"/>
              </a:ext>
            </a:extLst>
          </p:cNvPr>
          <p:cNvSpPr/>
          <p:nvPr/>
        </p:nvSpPr>
        <p:spPr>
          <a:xfrm>
            <a:off x="5102176" y="4232929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A08FF19-7027-9420-D6CA-7BBC9B3C513E}"/>
              </a:ext>
            </a:extLst>
          </p:cNvPr>
          <p:cNvCxnSpPr>
            <a:cxnSpLocks/>
          </p:cNvCxnSpPr>
          <p:nvPr/>
        </p:nvCxnSpPr>
        <p:spPr>
          <a:xfrm flipV="1">
            <a:off x="5253625" y="3598679"/>
            <a:ext cx="0" cy="2376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34397DD-0B29-D146-6C7C-A012F76C3ED4}"/>
              </a:ext>
            </a:extLst>
          </p:cNvPr>
          <p:cNvSpPr/>
          <p:nvPr/>
        </p:nvSpPr>
        <p:spPr>
          <a:xfrm>
            <a:off x="5103154" y="3267464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41CF8E3-FA4C-7E34-A308-946ED0E904CD}"/>
              </a:ext>
            </a:extLst>
          </p:cNvPr>
          <p:cNvCxnSpPr>
            <a:cxnSpLocks/>
            <a:endCxn id="11" idx="3"/>
          </p:cNvCxnSpPr>
          <p:nvPr/>
        </p:nvCxnSpPr>
        <p:spPr>
          <a:xfrm flipH="1" flipV="1">
            <a:off x="4487883" y="4377931"/>
            <a:ext cx="253637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4DA01465-6C70-E557-5E88-161EAEDC1DD4}"/>
              </a:ext>
            </a:extLst>
          </p:cNvPr>
          <p:cNvSpPr/>
          <p:nvPr/>
        </p:nvSpPr>
        <p:spPr>
          <a:xfrm>
            <a:off x="4188945" y="4248259"/>
            <a:ext cx="298938" cy="25934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3682337-70F9-167A-4456-91DBB6B6C599}"/>
                  </a:ext>
                </a:extLst>
              </p:cNvPr>
              <p:cNvSpPr txBox="1"/>
              <p:nvPr/>
            </p:nvSpPr>
            <p:spPr>
              <a:xfrm>
                <a:off x="5253625" y="4310151"/>
                <a:ext cx="13100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3,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3682337-70F9-167A-4456-91DBB6B6C5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3625" y="4310151"/>
                <a:ext cx="1310054" cy="461665"/>
              </a:xfrm>
              <a:prstGeom prst="rect">
                <a:avLst/>
              </a:prstGeom>
              <a:blipFill>
                <a:blip r:embed="rId6"/>
                <a:stretch>
                  <a:fillRect l="-418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Multiply 19">
            <a:extLst>
              <a:ext uri="{FF2B5EF4-FFF2-40B4-BE49-F238E27FC236}">
                <a16:creationId xmlns:a16="http://schemas.microsoft.com/office/drawing/2014/main" id="{61FFFB3F-4909-8322-EE2B-C4ADD34700D9}"/>
              </a:ext>
            </a:extLst>
          </p:cNvPr>
          <p:cNvSpPr/>
          <p:nvPr/>
        </p:nvSpPr>
        <p:spPr>
          <a:xfrm>
            <a:off x="2565156" y="239302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Multiply 20">
            <a:extLst>
              <a:ext uri="{FF2B5EF4-FFF2-40B4-BE49-F238E27FC236}">
                <a16:creationId xmlns:a16="http://schemas.microsoft.com/office/drawing/2014/main" id="{688F5AB5-52FF-0563-09D5-C9B660A5A98C}"/>
              </a:ext>
            </a:extLst>
          </p:cNvPr>
          <p:cNvSpPr/>
          <p:nvPr/>
        </p:nvSpPr>
        <p:spPr>
          <a:xfrm>
            <a:off x="6365271" y="5022604"/>
            <a:ext cx="298938" cy="298938"/>
          </a:xfrm>
          <a:prstGeom prst="mathMultiply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Multiply 21">
            <a:extLst>
              <a:ext uri="{FF2B5EF4-FFF2-40B4-BE49-F238E27FC236}">
                <a16:creationId xmlns:a16="http://schemas.microsoft.com/office/drawing/2014/main" id="{56AFA8AF-56A7-58C2-6D31-37E474A0AE2D}"/>
              </a:ext>
            </a:extLst>
          </p:cNvPr>
          <p:cNvSpPr/>
          <p:nvPr/>
        </p:nvSpPr>
        <p:spPr>
          <a:xfrm>
            <a:off x="2819494" y="4501034"/>
            <a:ext cx="298938" cy="298938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Rounded Rectangle 24">
            <a:extLst>
              <a:ext uri="{FF2B5EF4-FFF2-40B4-BE49-F238E27FC236}">
                <a16:creationId xmlns:a16="http://schemas.microsoft.com/office/drawing/2014/main" id="{C47BA5CD-03A6-191D-55C7-21A0F044BE69}"/>
              </a:ext>
            </a:extLst>
          </p:cNvPr>
          <p:cNvSpPr/>
          <p:nvPr/>
        </p:nvSpPr>
        <p:spPr>
          <a:xfrm>
            <a:off x="2232135" y="2002072"/>
            <a:ext cx="388325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Rounded Rectangle 25">
            <a:extLst>
              <a:ext uri="{FF2B5EF4-FFF2-40B4-BE49-F238E27FC236}">
                <a16:creationId xmlns:a16="http://schemas.microsoft.com/office/drawing/2014/main" id="{14E796DB-490D-4BA4-C8DA-2EA2FF51265A}"/>
              </a:ext>
            </a:extLst>
          </p:cNvPr>
          <p:cNvSpPr/>
          <p:nvPr/>
        </p:nvSpPr>
        <p:spPr>
          <a:xfrm>
            <a:off x="2770846" y="1996729"/>
            <a:ext cx="388325" cy="428439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72F73B5-731F-57C9-0AC4-78B0CE24E7FF}"/>
                  </a:ext>
                </a:extLst>
              </p:cNvPr>
              <p:cNvSpPr txBox="1"/>
              <p:nvPr/>
            </p:nvSpPr>
            <p:spPr>
              <a:xfrm>
                <a:off x="6551781" y="4904224"/>
                <a:ext cx="192258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 dirty="0"/>
                  <a:t>8  ,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7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32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72F73B5-731F-57C9-0AC4-78B0CE24E7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1781" y="4904224"/>
                <a:ext cx="1922587" cy="584775"/>
              </a:xfrm>
              <a:prstGeom prst="rect">
                <a:avLst/>
              </a:prstGeom>
              <a:blipFill>
                <a:blip r:embed="rId7"/>
                <a:stretch>
                  <a:fillRect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816BAAEF-2AAC-3D39-83FC-E30B61CA42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8294" y="355550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608BA10-D5CF-E088-271D-1476112DDFDC}"/>
              </a:ext>
            </a:extLst>
          </p:cNvPr>
          <p:cNvSpPr txBox="1"/>
          <p:nvPr/>
        </p:nvSpPr>
        <p:spPr>
          <a:xfrm>
            <a:off x="5646027" y="3347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Rounded Rectangle 30">
            <a:extLst>
              <a:ext uri="{FF2B5EF4-FFF2-40B4-BE49-F238E27FC236}">
                <a16:creationId xmlns:a16="http://schemas.microsoft.com/office/drawing/2014/main" id="{5A1D267E-A317-01AE-A0CA-B7018F79864E}"/>
              </a:ext>
            </a:extLst>
          </p:cNvPr>
          <p:cNvSpPr/>
          <p:nvPr/>
        </p:nvSpPr>
        <p:spPr>
          <a:xfrm>
            <a:off x="6806059" y="5015477"/>
            <a:ext cx="368592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Rounded Rectangle 31">
            <a:extLst>
              <a:ext uri="{FF2B5EF4-FFF2-40B4-BE49-F238E27FC236}">
                <a16:creationId xmlns:a16="http://schemas.microsoft.com/office/drawing/2014/main" id="{14FB0C2E-ED4C-69BF-5F17-58F6FBB92EBF}"/>
              </a:ext>
            </a:extLst>
          </p:cNvPr>
          <p:cNvSpPr/>
          <p:nvPr/>
        </p:nvSpPr>
        <p:spPr>
          <a:xfrm>
            <a:off x="7327786" y="5015531"/>
            <a:ext cx="369716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Rounded Rectangle 27">
            <a:extLst>
              <a:ext uri="{FF2B5EF4-FFF2-40B4-BE49-F238E27FC236}">
                <a16:creationId xmlns:a16="http://schemas.microsoft.com/office/drawing/2014/main" id="{B66F6A1F-5701-2588-7AA8-AE46F00E8C30}"/>
              </a:ext>
            </a:extLst>
          </p:cNvPr>
          <p:cNvSpPr/>
          <p:nvPr/>
        </p:nvSpPr>
        <p:spPr>
          <a:xfrm>
            <a:off x="2436079" y="4863957"/>
            <a:ext cx="376406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ounded Rectangle 28">
            <a:extLst>
              <a:ext uri="{FF2B5EF4-FFF2-40B4-BE49-F238E27FC236}">
                <a16:creationId xmlns:a16="http://schemas.microsoft.com/office/drawing/2014/main" id="{21B39DCD-C3DB-23AD-830E-6990F0D83EE8}"/>
              </a:ext>
            </a:extLst>
          </p:cNvPr>
          <p:cNvSpPr/>
          <p:nvPr/>
        </p:nvSpPr>
        <p:spPr>
          <a:xfrm>
            <a:off x="3017484" y="4863956"/>
            <a:ext cx="383933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36567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 animBg="1"/>
      <p:bldP spid="9" grpId="0" animBg="1"/>
      <p:bldP spid="9" grpId="1" animBg="1"/>
      <p:bldP spid="11" grpId="0" animBg="1"/>
      <p:bldP spid="11" grpId="1" animBg="1"/>
      <p:bldP spid="12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20" grpId="0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4B95AC-8AF8-8CF1-1666-73D602ACB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234" y="253136"/>
            <a:ext cx="5718067" cy="59331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A0777EF-8772-0E54-C8E4-E6A1438B783F}"/>
                  </a:ext>
                </a:extLst>
              </p:cNvPr>
              <p:cNvSpPr txBox="1"/>
              <p:nvPr/>
            </p:nvSpPr>
            <p:spPr>
              <a:xfrm>
                <a:off x="1993545" y="2012975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7,  3 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A0777EF-8772-0E54-C8E4-E6A1438B7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3545" y="2012975"/>
                <a:ext cx="1922587" cy="461665"/>
              </a:xfrm>
              <a:prstGeom prst="rect">
                <a:avLst/>
              </a:prstGeom>
              <a:blipFill>
                <a:blip r:embed="rId3"/>
                <a:stretch>
                  <a:fillRect l="-25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EB4F26F-5F44-C549-95BC-2A628CB146B1}"/>
                  </a:ext>
                </a:extLst>
              </p:cNvPr>
              <p:cNvSpPr txBox="1"/>
              <p:nvPr/>
            </p:nvSpPr>
            <p:spPr>
              <a:xfrm>
                <a:off x="5154479" y="2341393"/>
                <a:ext cx="13100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3, 4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EB4F26F-5F44-C549-95BC-2A628CB146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4479" y="2341393"/>
                <a:ext cx="1310054" cy="461665"/>
              </a:xfrm>
              <a:prstGeom prst="rect">
                <a:avLst/>
              </a:prstGeom>
              <a:blipFill>
                <a:blip r:embed="rId4"/>
                <a:stretch>
                  <a:fillRect l="-420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3A40E13-885E-6C20-910B-9DE24B59951F}"/>
                  </a:ext>
                </a:extLst>
              </p:cNvPr>
              <p:cNvSpPr txBox="1"/>
              <p:nvPr/>
            </p:nvSpPr>
            <p:spPr>
              <a:xfrm>
                <a:off x="5253625" y="4310151"/>
                <a:ext cx="13100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3,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3A40E13-885E-6C20-910B-9DE24B5995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3625" y="4310151"/>
                <a:ext cx="1310054" cy="461665"/>
              </a:xfrm>
              <a:prstGeom prst="rect">
                <a:avLst/>
              </a:prstGeom>
              <a:blipFill>
                <a:blip r:embed="rId5"/>
                <a:stretch>
                  <a:fillRect l="-418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Multiply 19">
            <a:extLst>
              <a:ext uri="{FF2B5EF4-FFF2-40B4-BE49-F238E27FC236}">
                <a16:creationId xmlns:a16="http://schemas.microsoft.com/office/drawing/2014/main" id="{55EE3A30-4FFB-252B-4FF6-C2FF38C98EB2}"/>
              </a:ext>
            </a:extLst>
          </p:cNvPr>
          <p:cNvSpPr/>
          <p:nvPr/>
        </p:nvSpPr>
        <p:spPr>
          <a:xfrm>
            <a:off x="2565156" y="2393026"/>
            <a:ext cx="298938" cy="29893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20">
            <a:extLst>
              <a:ext uri="{FF2B5EF4-FFF2-40B4-BE49-F238E27FC236}">
                <a16:creationId xmlns:a16="http://schemas.microsoft.com/office/drawing/2014/main" id="{7BC604C5-168D-C1F5-D672-55240E44CEDE}"/>
              </a:ext>
            </a:extLst>
          </p:cNvPr>
          <p:cNvSpPr/>
          <p:nvPr/>
        </p:nvSpPr>
        <p:spPr>
          <a:xfrm>
            <a:off x="6365271" y="5022604"/>
            <a:ext cx="298938" cy="298938"/>
          </a:xfrm>
          <a:prstGeom prst="mathMultiply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" name="Multiply 21">
            <a:extLst>
              <a:ext uri="{FF2B5EF4-FFF2-40B4-BE49-F238E27FC236}">
                <a16:creationId xmlns:a16="http://schemas.microsoft.com/office/drawing/2014/main" id="{670BD62A-5C12-73AC-4EBC-18C5681FD104}"/>
              </a:ext>
            </a:extLst>
          </p:cNvPr>
          <p:cNvSpPr/>
          <p:nvPr/>
        </p:nvSpPr>
        <p:spPr>
          <a:xfrm>
            <a:off x="2820510" y="4501282"/>
            <a:ext cx="298938" cy="298938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01FCF83-BFD8-7EB0-0892-0D3A2FB83783}"/>
                  </a:ext>
                </a:extLst>
              </p:cNvPr>
              <p:cNvSpPr txBox="1"/>
              <p:nvPr/>
            </p:nvSpPr>
            <p:spPr>
              <a:xfrm>
                <a:off x="2176091" y="4803451"/>
                <a:ext cx="19225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 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6,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01FCF83-BFD8-7EB0-0892-0D3A2FB837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6091" y="4803451"/>
                <a:ext cx="1922587" cy="461665"/>
              </a:xfrm>
              <a:prstGeom prst="rect">
                <a:avLst/>
              </a:prstGeom>
              <a:blipFill>
                <a:blip r:embed="rId6"/>
                <a:stretch>
                  <a:fillRect l="-285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27">
            <a:extLst>
              <a:ext uri="{FF2B5EF4-FFF2-40B4-BE49-F238E27FC236}">
                <a16:creationId xmlns:a16="http://schemas.microsoft.com/office/drawing/2014/main" id="{CCB3FCF6-BB8D-E132-CD69-54486166EDE6}"/>
              </a:ext>
            </a:extLst>
          </p:cNvPr>
          <p:cNvSpPr/>
          <p:nvPr/>
        </p:nvSpPr>
        <p:spPr>
          <a:xfrm>
            <a:off x="2436079" y="4863957"/>
            <a:ext cx="376406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ounded Rectangle 28">
            <a:extLst>
              <a:ext uri="{FF2B5EF4-FFF2-40B4-BE49-F238E27FC236}">
                <a16:creationId xmlns:a16="http://schemas.microsoft.com/office/drawing/2014/main" id="{D838FE9F-77C1-EEB4-6E81-7F7B508655D2}"/>
              </a:ext>
            </a:extLst>
          </p:cNvPr>
          <p:cNvSpPr/>
          <p:nvPr/>
        </p:nvSpPr>
        <p:spPr>
          <a:xfrm>
            <a:off x="3017484" y="4863956"/>
            <a:ext cx="383933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77A30D4-078E-812C-6E00-7C6A915DC157}"/>
                  </a:ext>
                </a:extLst>
              </p:cNvPr>
              <p:cNvSpPr txBox="1"/>
              <p:nvPr/>
            </p:nvSpPr>
            <p:spPr>
              <a:xfrm>
                <a:off x="6551781" y="4904224"/>
                <a:ext cx="192258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 </m:t>
                    </m:r>
                  </m:oMath>
                </a14:m>
                <a:r>
                  <a:rPr lang="en-GB" sz="2400" dirty="0"/>
                  <a:t>8  ,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7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3200" dirty="0">
                  <a:latin typeface="KG Primary Penmanship" panose="02000506000000020003" pitchFamily="2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77A30D4-078E-812C-6E00-7C6A915DC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1781" y="4904224"/>
                <a:ext cx="1922587" cy="584775"/>
              </a:xfrm>
              <a:prstGeom prst="rect">
                <a:avLst/>
              </a:prstGeom>
              <a:blipFill>
                <a:blip r:embed="rId7"/>
                <a:stretch>
                  <a:fillRect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30">
            <a:extLst>
              <a:ext uri="{FF2B5EF4-FFF2-40B4-BE49-F238E27FC236}">
                <a16:creationId xmlns:a16="http://schemas.microsoft.com/office/drawing/2014/main" id="{54EBF3F3-0A68-6CD9-8039-8DF7C2F9F16B}"/>
              </a:ext>
            </a:extLst>
          </p:cNvPr>
          <p:cNvSpPr/>
          <p:nvPr/>
        </p:nvSpPr>
        <p:spPr>
          <a:xfrm>
            <a:off x="6806059" y="5015477"/>
            <a:ext cx="368592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Rounded Rectangle 31">
            <a:extLst>
              <a:ext uri="{FF2B5EF4-FFF2-40B4-BE49-F238E27FC236}">
                <a16:creationId xmlns:a16="http://schemas.microsoft.com/office/drawing/2014/main" id="{A29B3293-CE47-681D-E5E6-2E9121974343}"/>
              </a:ext>
            </a:extLst>
          </p:cNvPr>
          <p:cNvSpPr/>
          <p:nvPr/>
        </p:nvSpPr>
        <p:spPr>
          <a:xfrm>
            <a:off x="7327786" y="5015531"/>
            <a:ext cx="369716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5" name="Rounded Rectangle 35">
            <a:extLst>
              <a:ext uri="{FF2B5EF4-FFF2-40B4-BE49-F238E27FC236}">
                <a16:creationId xmlns:a16="http://schemas.microsoft.com/office/drawing/2014/main" id="{F5C0435F-C7F5-FEC1-6339-DF90F7240DB4}"/>
              </a:ext>
            </a:extLst>
          </p:cNvPr>
          <p:cNvSpPr/>
          <p:nvPr/>
        </p:nvSpPr>
        <p:spPr>
          <a:xfrm>
            <a:off x="2541221" y="3255157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36">
            <a:extLst>
              <a:ext uri="{FF2B5EF4-FFF2-40B4-BE49-F238E27FC236}">
                <a16:creationId xmlns:a16="http://schemas.microsoft.com/office/drawing/2014/main" id="{829E546A-1603-B739-E328-960473F78C5F}"/>
              </a:ext>
            </a:extLst>
          </p:cNvPr>
          <p:cNvSpPr/>
          <p:nvPr/>
        </p:nvSpPr>
        <p:spPr>
          <a:xfrm>
            <a:off x="4263982" y="2346845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37">
            <a:extLst>
              <a:ext uri="{FF2B5EF4-FFF2-40B4-BE49-F238E27FC236}">
                <a16:creationId xmlns:a16="http://schemas.microsoft.com/office/drawing/2014/main" id="{D173F02D-64F9-4FB8-1E62-1EF4C01AFE23}"/>
              </a:ext>
            </a:extLst>
          </p:cNvPr>
          <p:cNvSpPr/>
          <p:nvPr/>
        </p:nvSpPr>
        <p:spPr>
          <a:xfrm>
            <a:off x="2831362" y="3265724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38">
            <a:extLst>
              <a:ext uri="{FF2B5EF4-FFF2-40B4-BE49-F238E27FC236}">
                <a16:creationId xmlns:a16="http://schemas.microsoft.com/office/drawing/2014/main" id="{4A5C0BB8-1AE4-2F3B-A054-912032A2FB54}"/>
              </a:ext>
            </a:extLst>
          </p:cNvPr>
          <p:cNvSpPr/>
          <p:nvPr/>
        </p:nvSpPr>
        <p:spPr>
          <a:xfrm>
            <a:off x="4188535" y="4465867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39">
            <a:extLst>
              <a:ext uri="{FF2B5EF4-FFF2-40B4-BE49-F238E27FC236}">
                <a16:creationId xmlns:a16="http://schemas.microsoft.com/office/drawing/2014/main" id="{77620984-D8C9-316F-870B-CDDCD4C330C6}"/>
              </a:ext>
            </a:extLst>
          </p:cNvPr>
          <p:cNvSpPr/>
          <p:nvPr/>
        </p:nvSpPr>
        <p:spPr>
          <a:xfrm>
            <a:off x="6402312" y="3255157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40">
            <a:extLst>
              <a:ext uri="{FF2B5EF4-FFF2-40B4-BE49-F238E27FC236}">
                <a16:creationId xmlns:a16="http://schemas.microsoft.com/office/drawing/2014/main" id="{AE997FD9-3E1D-C1E6-5A50-F21D993F6354}"/>
              </a:ext>
            </a:extLst>
          </p:cNvPr>
          <p:cNvSpPr/>
          <p:nvPr/>
        </p:nvSpPr>
        <p:spPr>
          <a:xfrm>
            <a:off x="4184349" y="4985517"/>
            <a:ext cx="298938" cy="3339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Multiply 11">
            <a:extLst>
              <a:ext uri="{FF2B5EF4-FFF2-40B4-BE49-F238E27FC236}">
                <a16:creationId xmlns:a16="http://schemas.microsoft.com/office/drawing/2014/main" id="{91089526-D7C3-D5D6-7847-771C3EDDD251}"/>
              </a:ext>
            </a:extLst>
          </p:cNvPr>
          <p:cNvSpPr/>
          <p:nvPr/>
        </p:nvSpPr>
        <p:spPr>
          <a:xfrm>
            <a:off x="5099007" y="2138938"/>
            <a:ext cx="298938" cy="298938"/>
          </a:xfrm>
          <a:prstGeom prst="mathMultiply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Multiply 13">
            <a:extLst>
              <a:ext uri="{FF2B5EF4-FFF2-40B4-BE49-F238E27FC236}">
                <a16:creationId xmlns:a16="http://schemas.microsoft.com/office/drawing/2014/main" id="{76A7C981-55F2-9748-47C4-8AB23F34D891}"/>
              </a:ext>
            </a:extLst>
          </p:cNvPr>
          <p:cNvSpPr/>
          <p:nvPr/>
        </p:nvSpPr>
        <p:spPr>
          <a:xfrm>
            <a:off x="5102176" y="4232929"/>
            <a:ext cx="298938" cy="298938"/>
          </a:xfrm>
          <a:prstGeom prst="mathMultiply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Rounded Rectangle 24">
            <a:extLst>
              <a:ext uri="{FF2B5EF4-FFF2-40B4-BE49-F238E27FC236}">
                <a16:creationId xmlns:a16="http://schemas.microsoft.com/office/drawing/2014/main" id="{137714C6-48F6-02A8-61EB-F4BEA342AAAB}"/>
              </a:ext>
            </a:extLst>
          </p:cNvPr>
          <p:cNvSpPr/>
          <p:nvPr/>
        </p:nvSpPr>
        <p:spPr>
          <a:xfrm>
            <a:off x="2232135" y="2002072"/>
            <a:ext cx="388325" cy="417751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ounded Rectangle 25">
            <a:extLst>
              <a:ext uri="{FF2B5EF4-FFF2-40B4-BE49-F238E27FC236}">
                <a16:creationId xmlns:a16="http://schemas.microsoft.com/office/drawing/2014/main" id="{34A5D91C-F1CB-573E-B992-7D65FAC57CA5}"/>
              </a:ext>
            </a:extLst>
          </p:cNvPr>
          <p:cNvSpPr/>
          <p:nvPr/>
        </p:nvSpPr>
        <p:spPr>
          <a:xfrm>
            <a:off x="2770846" y="1996729"/>
            <a:ext cx="388325" cy="428439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24949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6CD882-2AAD-83C9-2368-6A03A7B2582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5000"/>
          </a:blip>
          <a:stretch>
            <a:fillRect/>
          </a:stretch>
        </p:blipFill>
        <p:spPr>
          <a:xfrm>
            <a:off x="6604560" y="5073662"/>
            <a:ext cx="1148225" cy="8930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7443FC-A290-C2AA-672D-B02E24C6FB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3" y="155672"/>
            <a:ext cx="5718067" cy="59331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F3CB381-12AA-78F9-DD54-6C5FC9C53881}"/>
                  </a:ext>
                </a:extLst>
              </p:cNvPr>
              <p:cNvSpPr txBox="1"/>
              <p:nvPr/>
            </p:nvSpPr>
            <p:spPr>
              <a:xfrm>
                <a:off x="6705375" y="2205907"/>
                <a:ext cx="125752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F3CB381-12AA-78F9-DD54-6C5FC9C538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5375" y="2205907"/>
                <a:ext cx="1257526" cy="461665"/>
              </a:xfrm>
              <a:prstGeom prst="rect">
                <a:avLst/>
              </a:prstGeom>
              <a:blipFill>
                <a:blip r:embed="rId4"/>
                <a:stretch>
                  <a:fillRect l="-436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Multiply 4">
            <a:extLst>
              <a:ext uri="{FF2B5EF4-FFF2-40B4-BE49-F238E27FC236}">
                <a16:creationId xmlns:a16="http://schemas.microsoft.com/office/drawing/2014/main" id="{91EB6E26-8D72-474A-82D6-EEC51301BCFE}"/>
              </a:ext>
            </a:extLst>
          </p:cNvPr>
          <p:cNvSpPr/>
          <p:nvPr/>
        </p:nvSpPr>
        <p:spPr>
          <a:xfrm>
            <a:off x="6395266" y="2343822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Multiply 5">
            <a:extLst>
              <a:ext uri="{FF2B5EF4-FFF2-40B4-BE49-F238E27FC236}">
                <a16:creationId xmlns:a16="http://schemas.microsoft.com/office/drawing/2014/main" id="{94FA3092-FB70-A926-47E7-FBFAA18EB2D3}"/>
              </a:ext>
            </a:extLst>
          </p:cNvPr>
          <p:cNvSpPr/>
          <p:nvPr/>
        </p:nvSpPr>
        <p:spPr>
          <a:xfrm>
            <a:off x="6395266" y="2770246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6">
            <a:extLst>
              <a:ext uri="{FF2B5EF4-FFF2-40B4-BE49-F238E27FC236}">
                <a16:creationId xmlns:a16="http://schemas.microsoft.com/office/drawing/2014/main" id="{3FBD66F1-0B97-9E09-B62F-165372DF5833}"/>
              </a:ext>
            </a:extLst>
          </p:cNvPr>
          <p:cNvSpPr/>
          <p:nvPr/>
        </p:nvSpPr>
        <p:spPr>
          <a:xfrm>
            <a:off x="6392992" y="3237015"/>
            <a:ext cx="298938" cy="298938"/>
          </a:xfrm>
          <a:prstGeom prst="mathMultiply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8" name="Multiply 7">
            <a:extLst>
              <a:ext uri="{FF2B5EF4-FFF2-40B4-BE49-F238E27FC236}">
                <a16:creationId xmlns:a16="http://schemas.microsoft.com/office/drawing/2014/main" id="{0B787413-3B68-9AC5-A8A6-838D71296AD5}"/>
              </a:ext>
            </a:extLst>
          </p:cNvPr>
          <p:cNvSpPr/>
          <p:nvPr/>
        </p:nvSpPr>
        <p:spPr>
          <a:xfrm>
            <a:off x="6406436" y="3698709"/>
            <a:ext cx="298938" cy="298938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279301A-8BB0-DFCC-8E5C-F4AD737A903D}"/>
                  </a:ext>
                </a:extLst>
              </p:cNvPr>
              <p:cNvSpPr txBox="1"/>
              <p:nvPr/>
            </p:nvSpPr>
            <p:spPr>
              <a:xfrm>
                <a:off x="6671976" y="2674565"/>
                <a:ext cx="14116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279301A-8BB0-DFCC-8E5C-F4AD737A90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1976" y="2674565"/>
                <a:ext cx="1411692" cy="461665"/>
              </a:xfrm>
              <a:prstGeom prst="rect">
                <a:avLst/>
              </a:prstGeom>
              <a:blipFill>
                <a:blip r:embed="rId5"/>
                <a:stretch>
                  <a:fillRect l="-3448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63D270C-6AA4-B90F-0ACF-993180D7B7F9}"/>
                  </a:ext>
                </a:extLst>
              </p:cNvPr>
              <p:cNvSpPr txBox="1"/>
              <p:nvPr/>
            </p:nvSpPr>
            <p:spPr>
              <a:xfrm>
                <a:off x="6671976" y="3122244"/>
                <a:ext cx="14116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63D270C-6AA4-B90F-0ACF-993180D7B7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1976" y="3122244"/>
                <a:ext cx="1411692" cy="461665"/>
              </a:xfrm>
              <a:prstGeom prst="rect">
                <a:avLst/>
              </a:prstGeom>
              <a:blipFill>
                <a:blip r:embed="rId6"/>
                <a:stretch>
                  <a:fillRect l="-344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2AECBFD-1F30-EDE7-5D1B-475CD5DE111F}"/>
                  </a:ext>
                </a:extLst>
              </p:cNvPr>
              <p:cNvSpPr txBox="1"/>
              <p:nvPr/>
            </p:nvSpPr>
            <p:spPr>
              <a:xfrm>
                <a:off x="6696476" y="3562831"/>
                <a:ext cx="12664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2AECBFD-1F30-EDE7-5D1B-475CD5DE11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6476" y="3562831"/>
                <a:ext cx="1266425" cy="461665"/>
              </a:xfrm>
              <a:prstGeom prst="rect">
                <a:avLst/>
              </a:prstGeom>
              <a:blipFill>
                <a:blip r:embed="rId7"/>
                <a:stretch>
                  <a:fillRect l="-434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156F0FB-6DD6-4092-DCFA-4F9E382EBA74}"/>
              </a:ext>
            </a:extLst>
          </p:cNvPr>
          <p:cNvCxnSpPr/>
          <p:nvPr/>
        </p:nvCxnSpPr>
        <p:spPr>
          <a:xfrm flipV="1">
            <a:off x="2467539" y="684893"/>
            <a:ext cx="0" cy="52120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D5524AC-E41A-08A3-35C5-5825DF8D9520}"/>
              </a:ext>
            </a:extLst>
          </p:cNvPr>
          <p:cNvCxnSpPr/>
          <p:nvPr/>
        </p:nvCxnSpPr>
        <p:spPr>
          <a:xfrm flipH="1">
            <a:off x="914400" y="2992587"/>
            <a:ext cx="524901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Multiply 15">
            <a:extLst>
              <a:ext uri="{FF2B5EF4-FFF2-40B4-BE49-F238E27FC236}">
                <a16:creationId xmlns:a16="http://schemas.microsoft.com/office/drawing/2014/main" id="{93BF9551-1499-C044-3AB4-C4BEE437DF25}"/>
              </a:ext>
            </a:extLst>
          </p:cNvPr>
          <p:cNvSpPr/>
          <p:nvPr/>
        </p:nvSpPr>
        <p:spPr>
          <a:xfrm>
            <a:off x="2321281" y="2840334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4BAF977-3638-3382-C9E8-A7C12BF9B451}"/>
              </a:ext>
            </a:extLst>
          </p:cNvPr>
          <p:cNvCxnSpPr/>
          <p:nvPr/>
        </p:nvCxnSpPr>
        <p:spPr>
          <a:xfrm flipH="1" flipV="1">
            <a:off x="3722783" y="640080"/>
            <a:ext cx="8899" cy="532664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FCED994-E3CF-7E50-F2A5-A6C1ED28FA03}"/>
              </a:ext>
            </a:extLst>
          </p:cNvPr>
          <p:cNvCxnSpPr/>
          <p:nvPr/>
        </p:nvCxnSpPr>
        <p:spPr>
          <a:xfrm flipH="1">
            <a:off x="914400" y="4301829"/>
            <a:ext cx="517174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ultiply 18">
            <a:extLst>
              <a:ext uri="{FF2B5EF4-FFF2-40B4-BE49-F238E27FC236}">
                <a16:creationId xmlns:a16="http://schemas.microsoft.com/office/drawing/2014/main" id="{2106C6D5-B2F6-D55C-AFE4-B69D2A2620FA}"/>
              </a:ext>
            </a:extLst>
          </p:cNvPr>
          <p:cNvSpPr/>
          <p:nvPr/>
        </p:nvSpPr>
        <p:spPr>
          <a:xfrm>
            <a:off x="3585425" y="415563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88F373-231B-9BFB-71E5-6ABD85F4B372}"/>
              </a:ext>
            </a:extLst>
          </p:cNvPr>
          <p:cNvCxnSpPr/>
          <p:nvPr/>
        </p:nvCxnSpPr>
        <p:spPr>
          <a:xfrm flipV="1">
            <a:off x="2469297" y="640080"/>
            <a:ext cx="0" cy="532664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37E3BE4-39B8-2D97-F921-2FC5C6F1317F}"/>
              </a:ext>
            </a:extLst>
          </p:cNvPr>
          <p:cNvCxnSpPr/>
          <p:nvPr/>
        </p:nvCxnSpPr>
        <p:spPr>
          <a:xfrm flipH="1">
            <a:off x="914400" y="3516711"/>
            <a:ext cx="524901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Multiply 21">
            <a:extLst>
              <a:ext uri="{FF2B5EF4-FFF2-40B4-BE49-F238E27FC236}">
                <a16:creationId xmlns:a16="http://schemas.microsoft.com/office/drawing/2014/main" id="{65DC45EA-7544-8D28-FE2E-4E2DA0780CA6}"/>
              </a:ext>
            </a:extLst>
          </p:cNvPr>
          <p:cNvSpPr/>
          <p:nvPr/>
        </p:nvSpPr>
        <p:spPr>
          <a:xfrm>
            <a:off x="2320892" y="3367285"/>
            <a:ext cx="298938" cy="298938"/>
          </a:xfrm>
          <a:prstGeom prst="mathMultiply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FB23A0E-92DB-3B99-96C8-C7AD6A05E288}"/>
              </a:ext>
            </a:extLst>
          </p:cNvPr>
          <p:cNvCxnSpPr/>
          <p:nvPr/>
        </p:nvCxnSpPr>
        <p:spPr>
          <a:xfrm flipH="1">
            <a:off x="914400" y="2991849"/>
            <a:ext cx="50385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164F7F7-8892-58A0-2518-E49B463113C3}"/>
              </a:ext>
            </a:extLst>
          </p:cNvPr>
          <p:cNvCxnSpPr/>
          <p:nvPr/>
        </p:nvCxnSpPr>
        <p:spPr>
          <a:xfrm flipV="1">
            <a:off x="4484491" y="640080"/>
            <a:ext cx="9084" cy="521208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Multiply 24">
            <a:extLst>
              <a:ext uri="{FF2B5EF4-FFF2-40B4-BE49-F238E27FC236}">
                <a16:creationId xmlns:a16="http://schemas.microsoft.com/office/drawing/2014/main" id="{EFD8C15F-7448-138B-F0EF-56C326B22A22}"/>
              </a:ext>
            </a:extLst>
          </p:cNvPr>
          <p:cNvSpPr/>
          <p:nvPr/>
        </p:nvSpPr>
        <p:spPr>
          <a:xfrm>
            <a:off x="4344106" y="2839681"/>
            <a:ext cx="298938" cy="298938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Rounded Rectangular Callout 26">
            <a:extLst>
              <a:ext uri="{FF2B5EF4-FFF2-40B4-BE49-F238E27FC236}">
                <a16:creationId xmlns:a16="http://schemas.microsoft.com/office/drawing/2014/main" id="{C25A153E-41C4-AA50-09FA-67A1FB2D84B0}"/>
              </a:ext>
            </a:extLst>
          </p:cNvPr>
          <p:cNvSpPr/>
          <p:nvPr/>
        </p:nvSpPr>
        <p:spPr>
          <a:xfrm>
            <a:off x="3588909" y="5286185"/>
            <a:ext cx="2800980" cy="798650"/>
          </a:xfrm>
          <a:prstGeom prst="wedgeRoundRectCallout">
            <a:avLst>
              <a:gd name="adj1" fmla="val 58904"/>
              <a:gd name="adj2" fmla="val 23141"/>
              <a:gd name="adj3" fmla="val 16667"/>
            </a:avLst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There’s a point in every quadrant!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F84DE58-F40C-10D9-BA47-36F5918D54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6073" y="375665"/>
            <a:ext cx="747045" cy="74704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7012FE7-123B-3E17-DBA2-AB4CD00AEFFE}"/>
              </a:ext>
            </a:extLst>
          </p:cNvPr>
          <p:cNvSpPr txBox="1"/>
          <p:nvPr/>
        </p:nvSpPr>
        <p:spPr>
          <a:xfrm>
            <a:off x="6251501" y="10395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93C430A-178D-6B35-37E4-06F1B1E9B500}"/>
              </a:ext>
            </a:extLst>
          </p:cNvPr>
          <p:cNvSpPr txBox="1"/>
          <p:nvPr/>
        </p:nvSpPr>
        <p:spPr>
          <a:xfrm>
            <a:off x="3758675" y="272277"/>
            <a:ext cx="2778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Plot the coordinates.</a:t>
            </a:r>
          </a:p>
        </p:txBody>
      </p:sp>
    </p:spTree>
    <p:extLst>
      <p:ext uri="{BB962C8B-B14F-4D97-AF65-F5344CB8AC3E}">
        <p14:creationId xmlns:p14="http://schemas.microsoft.com/office/powerpoint/2010/main" val="73024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 animBg="1"/>
      <p:bldP spid="17" grpId="0" animBg="1"/>
      <p:bldP spid="20" grpId="0" animBg="1"/>
      <p:bldP spid="23" grpId="0" animBg="1"/>
      <p:bldP spid="24" grpId="0" animBg="1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6948F9-C765-5845-1321-7D98C9123C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969" y="176096"/>
            <a:ext cx="3771900" cy="3886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EBDE6B6-A61D-C80D-A9FA-8336A041E830}"/>
                  </a:ext>
                </a:extLst>
              </p:cNvPr>
              <p:cNvSpPr txBox="1"/>
              <p:nvPr/>
            </p:nvSpPr>
            <p:spPr>
              <a:xfrm>
                <a:off x="4506426" y="604125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EBDE6B6-A61D-C80D-A9FA-8336A041E8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6426" y="604125"/>
                <a:ext cx="1855177" cy="461665"/>
              </a:xfrm>
              <a:prstGeom prst="rect">
                <a:avLst/>
              </a:prstGeom>
              <a:blipFill>
                <a:blip r:embed="rId3"/>
                <a:stretch>
                  <a:fillRect l="-262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ultiply 31">
            <a:extLst>
              <a:ext uri="{FF2B5EF4-FFF2-40B4-BE49-F238E27FC236}">
                <a16:creationId xmlns:a16="http://schemas.microsoft.com/office/drawing/2014/main" id="{1A851310-8099-D227-A995-9E45AD8307AF}"/>
              </a:ext>
            </a:extLst>
          </p:cNvPr>
          <p:cNvSpPr/>
          <p:nvPr/>
        </p:nvSpPr>
        <p:spPr>
          <a:xfrm>
            <a:off x="4229718" y="709725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Multiply 32">
            <a:extLst>
              <a:ext uri="{FF2B5EF4-FFF2-40B4-BE49-F238E27FC236}">
                <a16:creationId xmlns:a16="http://schemas.microsoft.com/office/drawing/2014/main" id="{675AA982-24FB-B49E-FD22-6A4136B4DACF}"/>
              </a:ext>
            </a:extLst>
          </p:cNvPr>
          <p:cNvSpPr/>
          <p:nvPr/>
        </p:nvSpPr>
        <p:spPr>
          <a:xfrm>
            <a:off x="4229718" y="1136149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Multiply 33">
            <a:extLst>
              <a:ext uri="{FF2B5EF4-FFF2-40B4-BE49-F238E27FC236}">
                <a16:creationId xmlns:a16="http://schemas.microsoft.com/office/drawing/2014/main" id="{E1E68144-4D68-B3C8-1700-DF2C0424251A}"/>
              </a:ext>
            </a:extLst>
          </p:cNvPr>
          <p:cNvSpPr/>
          <p:nvPr/>
        </p:nvSpPr>
        <p:spPr>
          <a:xfrm>
            <a:off x="4227444" y="1602918"/>
            <a:ext cx="298938" cy="298938"/>
          </a:xfrm>
          <a:prstGeom prst="mathMultiply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Multiply 34">
            <a:extLst>
              <a:ext uri="{FF2B5EF4-FFF2-40B4-BE49-F238E27FC236}">
                <a16:creationId xmlns:a16="http://schemas.microsoft.com/office/drawing/2014/main" id="{BA40982C-99EC-8743-AEBF-1C1C801D3D06}"/>
              </a:ext>
            </a:extLst>
          </p:cNvPr>
          <p:cNvSpPr/>
          <p:nvPr/>
        </p:nvSpPr>
        <p:spPr>
          <a:xfrm>
            <a:off x="4240888" y="2064612"/>
            <a:ext cx="298938" cy="298938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8A45685-36CF-B0FF-76AF-93D3B1A534EF}"/>
                  </a:ext>
                </a:extLst>
              </p:cNvPr>
              <p:cNvSpPr txBox="1"/>
              <p:nvPr/>
            </p:nvSpPr>
            <p:spPr>
              <a:xfrm>
                <a:off x="4526382" y="1031276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8A45685-36CF-B0FF-76AF-93D3B1A534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382" y="1031276"/>
                <a:ext cx="1855177" cy="461665"/>
              </a:xfrm>
              <a:prstGeom prst="rect">
                <a:avLst/>
              </a:prstGeom>
              <a:blipFill>
                <a:blip r:embed="rId4"/>
                <a:stretch>
                  <a:fillRect l="-29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6A6F2BE-DBA1-077E-F3A7-1DA812CF3FB9}"/>
                  </a:ext>
                </a:extLst>
              </p:cNvPr>
              <p:cNvSpPr txBox="1"/>
              <p:nvPr/>
            </p:nvSpPr>
            <p:spPr>
              <a:xfrm>
                <a:off x="4506427" y="1497940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6A6F2BE-DBA1-077E-F3A7-1DA812CF3F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6427" y="1497940"/>
                <a:ext cx="1855177" cy="461665"/>
              </a:xfrm>
              <a:prstGeom prst="rect">
                <a:avLst/>
              </a:prstGeom>
              <a:blipFill>
                <a:blip r:embed="rId5"/>
                <a:stretch>
                  <a:fillRect l="-262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57641E-75C8-4FB5-5B16-D138AE6E838A}"/>
                  </a:ext>
                </a:extLst>
              </p:cNvPr>
              <p:cNvSpPr txBox="1"/>
              <p:nvPr/>
            </p:nvSpPr>
            <p:spPr>
              <a:xfrm>
                <a:off x="4530928" y="1949851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E57641E-75C8-4FB5-5B16-D138AE6E8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0928" y="1949851"/>
                <a:ext cx="1855177" cy="461665"/>
              </a:xfrm>
              <a:prstGeom prst="rect">
                <a:avLst/>
              </a:prstGeom>
              <a:blipFill>
                <a:blip r:embed="rId6"/>
                <a:stretch>
                  <a:fillRect l="-262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6B200BF8-052E-CDE4-FC9D-50EC27FC5F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10689821"/>
                  </p:ext>
                </p:extLst>
              </p:nvPr>
            </p:nvGraphicFramePr>
            <p:xfrm>
              <a:off x="3428327" y="2461642"/>
              <a:ext cx="4510986" cy="357085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03662">
                      <a:extLst>
                        <a:ext uri="{9D8B030D-6E8A-4147-A177-3AD203B41FA5}">
                          <a16:colId xmlns:a16="http://schemas.microsoft.com/office/drawing/2014/main" val="159369533"/>
                        </a:ext>
                      </a:extLst>
                    </a:gridCol>
                    <a:gridCol w="1503662">
                      <a:extLst>
                        <a:ext uri="{9D8B030D-6E8A-4147-A177-3AD203B41FA5}">
                          <a16:colId xmlns:a16="http://schemas.microsoft.com/office/drawing/2014/main" val="3841192381"/>
                        </a:ext>
                      </a:extLst>
                    </a:gridCol>
                    <a:gridCol w="1503662">
                      <a:extLst>
                        <a:ext uri="{9D8B030D-6E8A-4147-A177-3AD203B41FA5}">
                          <a16:colId xmlns:a16="http://schemas.microsoft.com/office/drawing/2014/main" val="3498316684"/>
                        </a:ext>
                      </a:extLst>
                    </a:gridCol>
                  </a:tblGrid>
                  <a:tr h="1196855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en-GB" sz="2000" dirty="0">
                              <a:latin typeface="+mn-lt"/>
                            </a:rPr>
                            <a:t>-coordinate</a:t>
                          </a:r>
                          <a:r>
                            <a:rPr lang="en-GB" sz="2000" baseline="0" dirty="0">
                              <a:latin typeface="+mn-lt"/>
                            </a:rPr>
                            <a:t> is nega</a:t>
                          </a:r>
                          <a:r>
                            <a:rPr lang="en-GB" sz="2000" dirty="0">
                              <a:latin typeface="+mn-lt"/>
                            </a:rPr>
                            <a:t>tive</a:t>
                          </a: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oMath>
                          </a14:m>
                          <a:r>
                            <a:rPr lang="en-GB" sz="2000" dirty="0">
                              <a:latin typeface="+mn-lt"/>
                            </a:rPr>
                            <a:t>-coordinate</a:t>
                          </a:r>
                          <a:r>
                            <a:rPr lang="en-GB" sz="2000" baseline="0" dirty="0">
                              <a:latin typeface="+mn-lt"/>
                            </a:rPr>
                            <a:t> is positive</a:t>
                          </a:r>
                          <a:endParaRPr lang="en-GB" sz="20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335377"/>
                      </a:ext>
                    </a:extLst>
                  </a:tr>
                  <a:tr h="1177149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oMath>
                          </a14:m>
                          <a:r>
                            <a:rPr lang="en-GB" sz="2000" dirty="0">
                              <a:latin typeface="+mn-lt"/>
                            </a:rPr>
                            <a:t>-coordinate</a:t>
                          </a:r>
                          <a:r>
                            <a:rPr lang="en-GB" sz="2000" baseline="0" dirty="0">
                              <a:latin typeface="+mn-lt"/>
                            </a:rPr>
                            <a:t> is positive</a:t>
                          </a:r>
                          <a:endParaRPr lang="en-GB" sz="2000" dirty="0">
                            <a:latin typeface="+mn-lt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22079189"/>
                      </a:ext>
                    </a:extLst>
                  </a:tr>
                  <a:tr h="119685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0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oMath>
                          </a14:m>
                          <a:r>
                            <a:rPr lang="en-GB" sz="2000" dirty="0">
                              <a:latin typeface="+mn-lt"/>
                            </a:rPr>
                            <a:t>-coordinate</a:t>
                          </a:r>
                          <a:r>
                            <a:rPr lang="en-GB" sz="2000" baseline="0" dirty="0">
                              <a:latin typeface="+mn-lt"/>
                            </a:rPr>
                            <a:t> is nega</a:t>
                          </a:r>
                          <a:r>
                            <a:rPr lang="en-GB" sz="2000" dirty="0">
                              <a:latin typeface="+mn-lt"/>
                            </a:rPr>
                            <a:t>tive</a:t>
                          </a: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554250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6B200BF8-052E-CDE4-FC9D-50EC27FC5FF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10689821"/>
                  </p:ext>
                </p:extLst>
              </p:nvPr>
            </p:nvGraphicFramePr>
            <p:xfrm>
              <a:off x="3428327" y="2461642"/>
              <a:ext cx="4510986" cy="3570859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03662">
                      <a:extLst>
                        <a:ext uri="{9D8B030D-6E8A-4147-A177-3AD203B41FA5}">
                          <a16:colId xmlns:a16="http://schemas.microsoft.com/office/drawing/2014/main" val="159369533"/>
                        </a:ext>
                      </a:extLst>
                    </a:gridCol>
                    <a:gridCol w="1503662">
                      <a:extLst>
                        <a:ext uri="{9D8B030D-6E8A-4147-A177-3AD203B41FA5}">
                          <a16:colId xmlns:a16="http://schemas.microsoft.com/office/drawing/2014/main" val="3841192381"/>
                        </a:ext>
                      </a:extLst>
                    </a:gridCol>
                    <a:gridCol w="1503662">
                      <a:extLst>
                        <a:ext uri="{9D8B030D-6E8A-4147-A177-3AD203B41FA5}">
                          <a16:colId xmlns:a16="http://schemas.microsoft.com/office/drawing/2014/main" val="3498316684"/>
                        </a:ext>
                      </a:extLst>
                    </a:gridCol>
                  </a:tblGrid>
                  <a:tr h="1196855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01215" t="-1523" r="-102429" b="-2010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201215" t="-1523" r="-2429" b="-2010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8335377"/>
                      </a:ext>
                    </a:extLst>
                  </a:tr>
                  <a:tr h="117714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215" t="-103627" r="-202429" b="-1051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22079189"/>
                      </a:ext>
                    </a:extLst>
                  </a:tr>
                  <a:tr h="119685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7"/>
                          <a:stretch>
                            <a:fillRect l="-1215" t="-199492" r="-202429" b="-30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marL="0" marR="0" marT="0" marB="0"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55425082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9E84CE1-A87F-92CB-FA64-F4F7E50CB4F2}"/>
                  </a:ext>
                </a:extLst>
              </p:cNvPr>
              <p:cNvSpPr txBox="1"/>
              <p:nvPr/>
            </p:nvSpPr>
            <p:spPr>
              <a:xfrm>
                <a:off x="4877166" y="3875225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9E84CE1-A87F-92CB-FA64-F4F7E50CB4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7166" y="3875225"/>
                <a:ext cx="1855177" cy="461665"/>
              </a:xfrm>
              <a:prstGeom prst="rect">
                <a:avLst/>
              </a:prstGeom>
              <a:blipFill>
                <a:blip r:embed="rId8"/>
                <a:stretch>
                  <a:fillRect l="-263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Multiply 40">
            <a:extLst>
              <a:ext uri="{FF2B5EF4-FFF2-40B4-BE49-F238E27FC236}">
                <a16:creationId xmlns:a16="http://schemas.microsoft.com/office/drawing/2014/main" id="{38D106ED-1FBD-E97D-A998-A313129D0706}"/>
              </a:ext>
            </a:extLst>
          </p:cNvPr>
          <p:cNvSpPr/>
          <p:nvPr/>
        </p:nvSpPr>
        <p:spPr>
          <a:xfrm>
            <a:off x="4992697" y="4263232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Multiply 41">
            <a:extLst>
              <a:ext uri="{FF2B5EF4-FFF2-40B4-BE49-F238E27FC236}">
                <a16:creationId xmlns:a16="http://schemas.microsoft.com/office/drawing/2014/main" id="{42652115-59B4-582C-C813-0C3E7EE5F309}"/>
              </a:ext>
            </a:extLst>
          </p:cNvPr>
          <p:cNvSpPr/>
          <p:nvPr/>
        </p:nvSpPr>
        <p:spPr>
          <a:xfrm>
            <a:off x="6571727" y="5471907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C2F0110-AAB5-AC29-0ACD-8CDD897749CE}"/>
                  </a:ext>
                </a:extLst>
              </p:cNvPr>
              <p:cNvSpPr txBox="1"/>
              <p:nvPr/>
            </p:nvSpPr>
            <p:spPr>
              <a:xfrm>
                <a:off x="6453837" y="5089285"/>
                <a:ext cx="12824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C2F0110-AAB5-AC29-0ACD-8CDD897749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3837" y="5089285"/>
                <a:ext cx="1282437" cy="461665"/>
              </a:xfrm>
              <a:prstGeom prst="rect">
                <a:avLst/>
              </a:prstGeom>
              <a:blipFill>
                <a:blip r:embed="rId9"/>
                <a:stretch>
                  <a:fillRect l="-428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Multiply 43">
            <a:extLst>
              <a:ext uri="{FF2B5EF4-FFF2-40B4-BE49-F238E27FC236}">
                <a16:creationId xmlns:a16="http://schemas.microsoft.com/office/drawing/2014/main" id="{B234AFA7-D95A-78E4-091B-CBED065B3A35}"/>
              </a:ext>
            </a:extLst>
          </p:cNvPr>
          <p:cNvSpPr/>
          <p:nvPr/>
        </p:nvSpPr>
        <p:spPr>
          <a:xfrm>
            <a:off x="4965921" y="5472307"/>
            <a:ext cx="298938" cy="298938"/>
          </a:xfrm>
          <a:prstGeom prst="mathMultiply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F654DE5-1BDC-9B80-ABBE-EC632928BAE9}"/>
                  </a:ext>
                </a:extLst>
              </p:cNvPr>
              <p:cNvSpPr txBox="1"/>
              <p:nvPr/>
            </p:nvSpPr>
            <p:spPr>
              <a:xfrm>
                <a:off x="4877166" y="5087759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F654DE5-1BDC-9B80-ABBE-EC632928BA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7166" y="5087759"/>
                <a:ext cx="1855177" cy="461665"/>
              </a:xfrm>
              <a:prstGeom prst="rect">
                <a:avLst/>
              </a:prstGeom>
              <a:blipFill>
                <a:blip r:embed="rId10"/>
                <a:stretch>
                  <a:fillRect l="-263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Multiply 45">
            <a:extLst>
              <a:ext uri="{FF2B5EF4-FFF2-40B4-BE49-F238E27FC236}">
                <a16:creationId xmlns:a16="http://schemas.microsoft.com/office/drawing/2014/main" id="{D6E2BE32-D6D0-B49D-1E09-EA410E38AAF3}"/>
              </a:ext>
            </a:extLst>
          </p:cNvPr>
          <p:cNvSpPr/>
          <p:nvPr/>
        </p:nvSpPr>
        <p:spPr>
          <a:xfrm>
            <a:off x="6533895" y="4226198"/>
            <a:ext cx="298938" cy="305560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D922850-3A08-5C12-5C1A-93A27582FCFF}"/>
                  </a:ext>
                </a:extLst>
              </p:cNvPr>
              <p:cNvSpPr txBox="1"/>
              <p:nvPr/>
            </p:nvSpPr>
            <p:spPr>
              <a:xfrm>
                <a:off x="6453837" y="3855686"/>
                <a:ext cx="10197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4, 1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D922850-3A08-5C12-5C1A-93A27582F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3837" y="3855686"/>
                <a:ext cx="1019705" cy="461665"/>
              </a:xfrm>
              <a:prstGeom prst="rect">
                <a:avLst/>
              </a:prstGeom>
              <a:blipFill>
                <a:blip r:embed="rId11"/>
                <a:stretch>
                  <a:fillRect l="-538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B6E5AE14-B062-F559-A165-C5E0849A338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8294" y="355550"/>
            <a:ext cx="747045" cy="74704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C359A9E-14C8-9C7F-3804-6A4E4C61533F}"/>
              </a:ext>
            </a:extLst>
          </p:cNvPr>
          <p:cNvSpPr txBox="1"/>
          <p:nvPr/>
        </p:nvSpPr>
        <p:spPr>
          <a:xfrm>
            <a:off x="5641138" y="4982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58609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2" grpId="0"/>
      <p:bldP spid="13" grpId="0" animBg="1"/>
      <p:bldP spid="14" grpId="0" animBg="1"/>
      <p:bldP spid="15" grpId="0"/>
      <p:bldP spid="16" grpId="0" animBg="1"/>
      <p:bldP spid="17" grpId="0"/>
      <p:bldP spid="18" grpId="0" animBg="1"/>
      <p:bldP spid="19" grpId="0"/>
      <p:bldP spid="21" grpId="0"/>
      <p:bldP spid="2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C18123-115F-2A9B-EE82-574D7B3AA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459" y="186524"/>
            <a:ext cx="5718067" cy="5933144"/>
          </a:xfrm>
          <a:prstGeom prst="rect">
            <a:avLst/>
          </a:prstGeom>
        </p:spPr>
      </p:pic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CB751DCD-4B15-9D0D-A808-416593E46791}"/>
              </a:ext>
            </a:extLst>
          </p:cNvPr>
          <p:cNvSpPr/>
          <p:nvPr/>
        </p:nvSpPr>
        <p:spPr>
          <a:xfrm>
            <a:off x="4726033" y="1178621"/>
            <a:ext cx="1670539" cy="5791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1</a:t>
            </a:r>
            <a:r>
              <a:rPr lang="en-GB" sz="2000" baseline="30000" dirty="0">
                <a:solidFill>
                  <a:schemeClr val="tx1"/>
                </a:solidFill>
              </a:rPr>
              <a:t>st</a:t>
            </a:r>
            <a:r>
              <a:rPr lang="en-GB" sz="20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C1BC8B6E-6F80-B200-DA09-3580F031174F}"/>
              </a:ext>
            </a:extLst>
          </p:cNvPr>
          <p:cNvSpPr/>
          <p:nvPr/>
        </p:nvSpPr>
        <p:spPr>
          <a:xfrm>
            <a:off x="2363176" y="1178621"/>
            <a:ext cx="1670539" cy="5791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2</a:t>
            </a:r>
            <a:r>
              <a:rPr lang="en-GB" sz="2000" baseline="30000" dirty="0">
                <a:solidFill>
                  <a:schemeClr val="tx1"/>
                </a:solidFill>
              </a:rPr>
              <a:t>nd</a:t>
            </a:r>
            <a:r>
              <a:rPr lang="en-GB" sz="20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5" name="Rounded Rectangle 5">
            <a:extLst>
              <a:ext uri="{FF2B5EF4-FFF2-40B4-BE49-F238E27FC236}">
                <a16:creationId xmlns:a16="http://schemas.microsoft.com/office/drawing/2014/main" id="{19BBF31E-C86C-C870-3C58-01DEA81A9027}"/>
              </a:ext>
            </a:extLst>
          </p:cNvPr>
          <p:cNvSpPr/>
          <p:nvPr/>
        </p:nvSpPr>
        <p:spPr>
          <a:xfrm>
            <a:off x="2363175" y="3583975"/>
            <a:ext cx="1670539" cy="5791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3</a:t>
            </a:r>
            <a:r>
              <a:rPr lang="en-GB" sz="2000" baseline="30000" dirty="0">
                <a:solidFill>
                  <a:schemeClr val="tx1"/>
                </a:solidFill>
              </a:rPr>
              <a:t>rd</a:t>
            </a:r>
            <a:r>
              <a:rPr lang="en-GB" sz="2000" dirty="0">
                <a:solidFill>
                  <a:schemeClr val="tx1"/>
                </a:solidFill>
              </a:rPr>
              <a:t> quadrant</a:t>
            </a: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61EFF0AB-5892-002A-7845-3823B5B452DC}"/>
              </a:ext>
            </a:extLst>
          </p:cNvPr>
          <p:cNvSpPr/>
          <p:nvPr/>
        </p:nvSpPr>
        <p:spPr>
          <a:xfrm>
            <a:off x="4726785" y="3594567"/>
            <a:ext cx="1670539" cy="5791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4</a:t>
            </a:r>
            <a:r>
              <a:rPr lang="en-GB" sz="2000" baseline="30000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quadrant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7">
                <a:extLst>
                  <a:ext uri="{FF2B5EF4-FFF2-40B4-BE49-F238E27FC236}">
                    <a16:creationId xmlns:a16="http://schemas.microsoft.com/office/drawing/2014/main" id="{3D0E8DEA-B443-49DB-29B7-E238B80A2583}"/>
                  </a:ext>
                </a:extLst>
              </p:cNvPr>
              <p:cNvSpPr/>
              <p:nvPr/>
            </p:nvSpPr>
            <p:spPr>
              <a:xfrm>
                <a:off x="4907060" y="1896902"/>
                <a:ext cx="1308485" cy="579162"/>
              </a:xfrm>
              <a:prstGeom prst="roundRect">
                <a:avLst/>
              </a:prstGeom>
              <a:solidFill>
                <a:srgbClr val="00B05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Positive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" name="Rounded Rectangle 7">
                <a:extLst>
                  <a:ext uri="{FF2B5EF4-FFF2-40B4-BE49-F238E27FC236}">
                    <a16:creationId xmlns:a16="http://schemas.microsoft.com/office/drawing/2014/main" id="{3D0E8DEA-B443-49DB-29B7-E238B80A25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060" y="1896902"/>
                <a:ext cx="1308485" cy="579162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8">
                <a:extLst>
                  <a:ext uri="{FF2B5EF4-FFF2-40B4-BE49-F238E27FC236}">
                    <a16:creationId xmlns:a16="http://schemas.microsoft.com/office/drawing/2014/main" id="{84B32857-1D9A-5F8C-42A7-3E95692618CE}"/>
                  </a:ext>
                </a:extLst>
              </p:cNvPr>
              <p:cNvSpPr/>
              <p:nvPr/>
            </p:nvSpPr>
            <p:spPr>
              <a:xfrm>
                <a:off x="4907060" y="2566110"/>
                <a:ext cx="1308485" cy="579162"/>
              </a:xfrm>
              <a:prstGeom prst="roundRect">
                <a:avLst/>
              </a:prstGeom>
              <a:solidFill>
                <a:srgbClr val="00B05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Positive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Rounded Rectangle 8">
                <a:extLst>
                  <a:ext uri="{FF2B5EF4-FFF2-40B4-BE49-F238E27FC236}">
                    <a16:creationId xmlns:a16="http://schemas.microsoft.com/office/drawing/2014/main" id="{84B32857-1D9A-5F8C-42A7-3E95692618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060" y="2566110"/>
                <a:ext cx="1308485" cy="579162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le 9">
                <a:extLst>
                  <a:ext uri="{FF2B5EF4-FFF2-40B4-BE49-F238E27FC236}">
                    <a16:creationId xmlns:a16="http://schemas.microsoft.com/office/drawing/2014/main" id="{C77386FA-E76B-1C89-7DC8-A09FB6F398C0}"/>
                  </a:ext>
                </a:extLst>
              </p:cNvPr>
              <p:cNvSpPr/>
              <p:nvPr/>
            </p:nvSpPr>
            <p:spPr>
              <a:xfrm>
                <a:off x="2544203" y="1896902"/>
                <a:ext cx="1308485" cy="579162"/>
              </a:xfrm>
              <a:prstGeom prst="roundRect">
                <a:avLst/>
              </a:prstGeom>
              <a:solidFill>
                <a:srgbClr val="FF00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Negative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Rounded Rectangle 9">
                <a:extLst>
                  <a:ext uri="{FF2B5EF4-FFF2-40B4-BE49-F238E27FC236}">
                    <a16:creationId xmlns:a16="http://schemas.microsoft.com/office/drawing/2014/main" id="{C77386FA-E76B-1C89-7DC8-A09FB6F398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4203" y="1896902"/>
                <a:ext cx="1308485" cy="579162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le 10">
                <a:extLst>
                  <a:ext uri="{FF2B5EF4-FFF2-40B4-BE49-F238E27FC236}">
                    <a16:creationId xmlns:a16="http://schemas.microsoft.com/office/drawing/2014/main" id="{DFD7865B-8C99-0022-DC11-0D94644AB8B1}"/>
                  </a:ext>
                </a:extLst>
              </p:cNvPr>
              <p:cNvSpPr/>
              <p:nvPr/>
            </p:nvSpPr>
            <p:spPr>
              <a:xfrm>
                <a:off x="2544203" y="2566110"/>
                <a:ext cx="1308485" cy="579162"/>
              </a:xfrm>
              <a:prstGeom prst="roundRect">
                <a:avLst/>
              </a:prstGeom>
              <a:solidFill>
                <a:srgbClr val="00B05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Positive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Rounded Rectangle 10">
                <a:extLst>
                  <a:ext uri="{FF2B5EF4-FFF2-40B4-BE49-F238E27FC236}">
                    <a16:creationId xmlns:a16="http://schemas.microsoft.com/office/drawing/2014/main" id="{DFD7865B-8C99-0022-DC11-0D94644AB8B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4203" y="2566110"/>
                <a:ext cx="1308485" cy="579162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1">
                <a:extLst>
                  <a:ext uri="{FF2B5EF4-FFF2-40B4-BE49-F238E27FC236}">
                    <a16:creationId xmlns:a16="http://schemas.microsoft.com/office/drawing/2014/main" id="{CA4D9AC2-6BC0-2979-9918-99A55A12F92C}"/>
                  </a:ext>
                </a:extLst>
              </p:cNvPr>
              <p:cNvSpPr/>
              <p:nvPr/>
            </p:nvSpPr>
            <p:spPr>
              <a:xfrm>
                <a:off x="4907812" y="4263775"/>
                <a:ext cx="1308485" cy="579162"/>
              </a:xfrm>
              <a:prstGeom prst="roundRect">
                <a:avLst/>
              </a:prstGeom>
              <a:solidFill>
                <a:srgbClr val="00B05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Positive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Rounded Rectangle 11">
                <a:extLst>
                  <a:ext uri="{FF2B5EF4-FFF2-40B4-BE49-F238E27FC236}">
                    <a16:creationId xmlns:a16="http://schemas.microsoft.com/office/drawing/2014/main" id="{CA4D9AC2-6BC0-2979-9918-99A55A12F92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812" y="4263775"/>
                <a:ext cx="1308485" cy="579162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le 12">
                <a:extLst>
                  <a:ext uri="{FF2B5EF4-FFF2-40B4-BE49-F238E27FC236}">
                    <a16:creationId xmlns:a16="http://schemas.microsoft.com/office/drawing/2014/main" id="{CDDEC891-386F-F135-DAB9-257B57FF7E4D}"/>
                  </a:ext>
                </a:extLst>
              </p:cNvPr>
              <p:cNvSpPr/>
              <p:nvPr/>
            </p:nvSpPr>
            <p:spPr>
              <a:xfrm>
                <a:off x="4907812" y="4912388"/>
                <a:ext cx="1308485" cy="579162"/>
              </a:xfrm>
              <a:prstGeom prst="roundRect">
                <a:avLst/>
              </a:prstGeom>
              <a:solidFill>
                <a:srgbClr val="FF00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Negative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Rounded Rectangle 12">
                <a:extLst>
                  <a:ext uri="{FF2B5EF4-FFF2-40B4-BE49-F238E27FC236}">
                    <a16:creationId xmlns:a16="http://schemas.microsoft.com/office/drawing/2014/main" id="{CDDEC891-386F-F135-DAB9-257B57FF7E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812" y="4912388"/>
                <a:ext cx="1308485" cy="57916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ounded Rectangle 13">
                <a:extLst>
                  <a:ext uri="{FF2B5EF4-FFF2-40B4-BE49-F238E27FC236}">
                    <a16:creationId xmlns:a16="http://schemas.microsoft.com/office/drawing/2014/main" id="{D1D010CD-4CA0-9707-C519-B7B983B72B98}"/>
                  </a:ext>
                </a:extLst>
              </p:cNvPr>
              <p:cNvSpPr/>
              <p:nvPr/>
            </p:nvSpPr>
            <p:spPr>
              <a:xfrm>
                <a:off x="2544202" y="4259910"/>
                <a:ext cx="1308485" cy="579162"/>
              </a:xfrm>
              <a:prstGeom prst="roundRect">
                <a:avLst/>
              </a:prstGeom>
              <a:solidFill>
                <a:srgbClr val="FF00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Negative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" name="Rounded Rectangle 13">
                <a:extLst>
                  <a:ext uri="{FF2B5EF4-FFF2-40B4-BE49-F238E27FC236}">
                    <a16:creationId xmlns:a16="http://schemas.microsoft.com/office/drawing/2014/main" id="{D1D010CD-4CA0-9707-C519-B7B983B72B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4202" y="4259910"/>
                <a:ext cx="1308485" cy="579162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ounded Rectangle 14">
                <a:extLst>
                  <a:ext uri="{FF2B5EF4-FFF2-40B4-BE49-F238E27FC236}">
                    <a16:creationId xmlns:a16="http://schemas.microsoft.com/office/drawing/2014/main" id="{0BB757E1-1937-5213-0628-491AC7A3BD09}"/>
                  </a:ext>
                </a:extLst>
              </p:cNvPr>
              <p:cNvSpPr/>
              <p:nvPr/>
            </p:nvSpPr>
            <p:spPr>
              <a:xfrm>
                <a:off x="2544202" y="4912388"/>
                <a:ext cx="1308485" cy="579162"/>
              </a:xfrm>
              <a:prstGeom prst="roundRect">
                <a:avLst/>
              </a:prstGeom>
              <a:solidFill>
                <a:srgbClr val="FF00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Negative </a:t>
                </a:r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Rounded Rectangle 14">
                <a:extLst>
                  <a:ext uri="{FF2B5EF4-FFF2-40B4-BE49-F238E27FC236}">
                    <a16:creationId xmlns:a16="http://schemas.microsoft.com/office/drawing/2014/main" id="{0BB757E1-1937-5213-0628-491AC7A3BD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4202" y="4912388"/>
                <a:ext cx="1308485" cy="579162"/>
              </a:xfrm>
              <a:prstGeom prst="roundRect">
                <a:avLst/>
              </a:prstGeom>
              <a:blipFill>
                <a:blip r:embed="rId10"/>
                <a:stretch>
                  <a:fillRect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716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0B7CE16-2A5C-2EE5-7C4F-6E7410004566}"/>
                  </a:ext>
                </a:extLst>
              </p:cNvPr>
              <p:cNvSpPr txBox="1"/>
              <p:nvPr/>
            </p:nvSpPr>
            <p:spPr>
              <a:xfrm>
                <a:off x="6340886" y="2689661"/>
                <a:ext cx="10814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6, 5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0B7CE16-2A5C-2EE5-7C4F-6E74100045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86" y="2689661"/>
                <a:ext cx="1081447" cy="461665"/>
              </a:xfrm>
              <a:prstGeom prst="rect">
                <a:avLst/>
              </a:prstGeom>
              <a:blipFill>
                <a:blip r:embed="rId2"/>
                <a:stretch>
                  <a:fillRect l="-449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ultiply 5">
            <a:extLst>
              <a:ext uri="{FF2B5EF4-FFF2-40B4-BE49-F238E27FC236}">
                <a16:creationId xmlns:a16="http://schemas.microsoft.com/office/drawing/2014/main" id="{26A1117C-9916-F811-55A1-4112878E19C4}"/>
              </a:ext>
            </a:extLst>
          </p:cNvPr>
          <p:cNvSpPr/>
          <p:nvPr/>
        </p:nvSpPr>
        <p:spPr>
          <a:xfrm>
            <a:off x="6079193" y="2798644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Multiply 6">
            <a:extLst>
              <a:ext uri="{FF2B5EF4-FFF2-40B4-BE49-F238E27FC236}">
                <a16:creationId xmlns:a16="http://schemas.microsoft.com/office/drawing/2014/main" id="{45999983-4CB2-C6AA-ABA9-D5022091FA65}"/>
              </a:ext>
            </a:extLst>
          </p:cNvPr>
          <p:cNvSpPr/>
          <p:nvPr/>
        </p:nvSpPr>
        <p:spPr>
          <a:xfrm>
            <a:off x="6079193" y="370390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Multiply 7">
            <a:extLst>
              <a:ext uri="{FF2B5EF4-FFF2-40B4-BE49-F238E27FC236}">
                <a16:creationId xmlns:a16="http://schemas.microsoft.com/office/drawing/2014/main" id="{6CA55C62-2D25-5EDE-7C48-E8E50FE25657}"/>
              </a:ext>
            </a:extLst>
          </p:cNvPr>
          <p:cNvSpPr/>
          <p:nvPr/>
        </p:nvSpPr>
        <p:spPr>
          <a:xfrm>
            <a:off x="6079193" y="4156533"/>
            <a:ext cx="298938" cy="298938"/>
          </a:xfrm>
          <a:prstGeom prst="mathMultiply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6" name="Multiply 8">
            <a:extLst>
              <a:ext uri="{FF2B5EF4-FFF2-40B4-BE49-F238E27FC236}">
                <a16:creationId xmlns:a16="http://schemas.microsoft.com/office/drawing/2014/main" id="{4BD04C52-4108-1226-74D1-59848E82FCAB}"/>
              </a:ext>
            </a:extLst>
          </p:cNvPr>
          <p:cNvSpPr/>
          <p:nvPr/>
        </p:nvSpPr>
        <p:spPr>
          <a:xfrm>
            <a:off x="6079193" y="3251274"/>
            <a:ext cx="298938" cy="298938"/>
          </a:xfrm>
          <a:prstGeom prst="mathMultiply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289601C-CDE8-14A3-3048-0E403A093F98}"/>
                  </a:ext>
                </a:extLst>
              </p:cNvPr>
              <p:cNvSpPr txBox="1"/>
              <p:nvPr/>
            </p:nvSpPr>
            <p:spPr>
              <a:xfrm>
                <a:off x="6340886" y="3583465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10, 14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289601C-CDE8-14A3-3048-0E403A093F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86" y="3583465"/>
                <a:ext cx="1855177" cy="461665"/>
              </a:xfrm>
              <a:prstGeom prst="rect">
                <a:avLst/>
              </a:prstGeom>
              <a:blipFill>
                <a:blip r:embed="rId3"/>
                <a:stretch>
                  <a:fillRect l="-263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EE8C394-A5C1-E847-BFB1-E4E4AE0D993A}"/>
                  </a:ext>
                </a:extLst>
              </p:cNvPr>
              <p:cNvSpPr txBox="1"/>
              <p:nvPr/>
            </p:nvSpPr>
            <p:spPr>
              <a:xfrm>
                <a:off x="6340886" y="4030367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3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EE8C394-A5C1-E847-BFB1-E4E4AE0D99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86" y="4030367"/>
                <a:ext cx="1855177" cy="461665"/>
              </a:xfrm>
              <a:prstGeom prst="rect">
                <a:avLst/>
              </a:prstGeom>
              <a:blipFill>
                <a:blip r:embed="rId4"/>
                <a:stretch>
                  <a:fillRect l="-263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>
            <a:extLst>
              <a:ext uri="{FF2B5EF4-FFF2-40B4-BE49-F238E27FC236}">
                <a16:creationId xmlns:a16="http://schemas.microsoft.com/office/drawing/2014/main" id="{2769B652-DC86-2870-874B-97EF996F07ED}"/>
              </a:ext>
            </a:extLst>
          </p:cNvPr>
          <p:cNvGrpSpPr/>
          <p:nvPr/>
        </p:nvGrpSpPr>
        <p:grpSpPr>
          <a:xfrm>
            <a:off x="799134" y="1024234"/>
            <a:ext cx="5212930" cy="4963336"/>
            <a:chOff x="272561" y="399972"/>
            <a:chExt cx="6394939" cy="608875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80D4D91-FB50-32AF-3E20-AA0832E00A23}"/>
                </a:ext>
              </a:extLst>
            </p:cNvPr>
            <p:cNvCxnSpPr/>
            <p:nvPr/>
          </p:nvCxnSpPr>
          <p:spPr>
            <a:xfrm>
              <a:off x="3429000" y="597877"/>
              <a:ext cx="0" cy="589084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CD94911-D191-9091-7CC7-EDC174F727F4}"/>
                </a:ext>
              </a:extLst>
            </p:cNvPr>
            <p:cNvCxnSpPr/>
            <p:nvPr/>
          </p:nvCxnSpPr>
          <p:spPr>
            <a:xfrm>
              <a:off x="272561" y="3543300"/>
              <a:ext cx="617220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88329D8E-DC4D-2544-C13C-9E204EF84AFB}"/>
                    </a:ext>
                  </a:extLst>
                </p:cNvPr>
                <p:cNvSpPr txBox="1"/>
                <p:nvPr/>
              </p:nvSpPr>
              <p:spPr>
                <a:xfrm>
                  <a:off x="2892670" y="399972"/>
                  <a:ext cx="685800" cy="56634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oMath>
                    </m:oMathPara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92670" y="399972"/>
                  <a:ext cx="685800" cy="566346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D9A69A93-DAAD-2C5B-0BBE-2E36CBD7FA5D}"/>
                    </a:ext>
                  </a:extLst>
                </p:cNvPr>
                <p:cNvSpPr txBox="1"/>
                <p:nvPr/>
              </p:nvSpPr>
              <p:spPr>
                <a:xfrm>
                  <a:off x="5981700" y="3020080"/>
                  <a:ext cx="685800" cy="56634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981700" y="3020080"/>
                  <a:ext cx="685800" cy="566346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Rounded Rectangle 16">
              <a:extLst>
                <a:ext uri="{FF2B5EF4-FFF2-40B4-BE49-F238E27FC236}">
                  <a16:creationId xmlns:a16="http://schemas.microsoft.com/office/drawing/2014/main" id="{6237C6DF-42F6-678A-6671-F6918CCBFD56}"/>
                </a:ext>
              </a:extLst>
            </p:cNvPr>
            <p:cNvSpPr/>
            <p:nvPr/>
          </p:nvSpPr>
          <p:spPr>
            <a:xfrm>
              <a:off x="3749273" y="1992162"/>
              <a:ext cx="2166871" cy="57916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1</a:t>
              </a:r>
              <a:r>
                <a:rPr lang="en-GB" sz="2400" baseline="30000" dirty="0">
                  <a:solidFill>
                    <a:schemeClr val="tx1"/>
                  </a:solidFill>
                </a:rPr>
                <a:t>st</a:t>
              </a:r>
              <a:r>
                <a:rPr lang="en-GB" sz="2400" dirty="0">
                  <a:solidFill>
                    <a:schemeClr val="tx1"/>
                  </a:solidFill>
                </a:rPr>
                <a:t> quadrant</a:t>
              </a:r>
            </a:p>
          </p:txBody>
        </p:sp>
        <p:sp>
          <p:nvSpPr>
            <p:cNvPr id="15" name="Rounded Rectangle 17">
              <a:extLst>
                <a:ext uri="{FF2B5EF4-FFF2-40B4-BE49-F238E27FC236}">
                  <a16:creationId xmlns:a16="http://schemas.microsoft.com/office/drawing/2014/main" id="{C26C182D-3E6F-D237-2BCF-F2013DB1E75C}"/>
                </a:ext>
              </a:extLst>
            </p:cNvPr>
            <p:cNvSpPr/>
            <p:nvPr/>
          </p:nvSpPr>
          <p:spPr>
            <a:xfrm>
              <a:off x="702662" y="1996892"/>
              <a:ext cx="2354293" cy="57916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2</a:t>
              </a:r>
              <a:r>
                <a:rPr lang="en-GB" sz="2400" baseline="30000" dirty="0">
                  <a:solidFill>
                    <a:schemeClr val="tx1"/>
                  </a:solidFill>
                </a:rPr>
                <a:t>nd</a:t>
              </a:r>
              <a:r>
                <a:rPr lang="en-GB" sz="2400" dirty="0">
                  <a:solidFill>
                    <a:schemeClr val="tx1"/>
                  </a:solidFill>
                </a:rPr>
                <a:t> quadrant</a:t>
              </a:r>
            </a:p>
          </p:txBody>
        </p:sp>
        <p:sp>
          <p:nvSpPr>
            <p:cNvPr id="16" name="Rounded Rectangle 18">
              <a:extLst>
                <a:ext uri="{FF2B5EF4-FFF2-40B4-BE49-F238E27FC236}">
                  <a16:creationId xmlns:a16="http://schemas.microsoft.com/office/drawing/2014/main" id="{920DF254-3050-D3E2-A0A4-9A4C9678F631}"/>
                </a:ext>
              </a:extLst>
            </p:cNvPr>
            <p:cNvSpPr/>
            <p:nvPr/>
          </p:nvSpPr>
          <p:spPr>
            <a:xfrm>
              <a:off x="793706" y="4268238"/>
              <a:ext cx="2263250" cy="57916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3</a:t>
              </a:r>
              <a:r>
                <a:rPr lang="en-GB" sz="2400" baseline="30000" dirty="0">
                  <a:solidFill>
                    <a:schemeClr val="tx1"/>
                  </a:solidFill>
                </a:rPr>
                <a:t>rd</a:t>
              </a:r>
              <a:r>
                <a:rPr lang="en-GB" sz="2400" dirty="0">
                  <a:solidFill>
                    <a:schemeClr val="tx1"/>
                  </a:solidFill>
                </a:rPr>
                <a:t> quadrant</a:t>
              </a:r>
            </a:p>
          </p:txBody>
        </p:sp>
        <p:sp>
          <p:nvSpPr>
            <p:cNvPr id="17" name="Rounded Rectangle 19">
              <a:extLst>
                <a:ext uri="{FF2B5EF4-FFF2-40B4-BE49-F238E27FC236}">
                  <a16:creationId xmlns:a16="http://schemas.microsoft.com/office/drawing/2014/main" id="{D56B3BE5-A0BC-EBA6-A844-639D94360375}"/>
                </a:ext>
              </a:extLst>
            </p:cNvPr>
            <p:cNvSpPr/>
            <p:nvPr/>
          </p:nvSpPr>
          <p:spPr>
            <a:xfrm>
              <a:off x="3749273" y="4268238"/>
              <a:ext cx="2166871" cy="57916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4</a:t>
              </a:r>
              <a:r>
                <a:rPr lang="en-GB" sz="2400" baseline="30000" dirty="0">
                  <a:solidFill>
                    <a:schemeClr val="tx1"/>
                  </a:solidFill>
                </a:rPr>
                <a:t>th</a:t>
              </a:r>
              <a:r>
                <a:rPr lang="en-GB" sz="2400" dirty="0">
                  <a:solidFill>
                    <a:schemeClr val="tx1"/>
                  </a:solidFill>
                </a:rPr>
                <a:t> quadrant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F7573E08-159D-8AED-825C-9264A0E4AB27}"/>
              </a:ext>
            </a:extLst>
          </p:cNvPr>
          <p:cNvSpPr txBox="1"/>
          <p:nvPr/>
        </p:nvSpPr>
        <p:spPr>
          <a:xfrm>
            <a:off x="934065" y="406960"/>
            <a:ext cx="6762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Which quadrant would the coordinates be placed?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2D5B961-D8B4-B8F8-C1FB-B49DC96A6C78}"/>
                  </a:ext>
                </a:extLst>
              </p:cNvPr>
              <p:cNvSpPr txBox="1"/>
              <p:nvPr/>
            </p:nvSpPr>
            <p:spPr>
              <a:xfrm>
                <a:off x="6340889" y="2689661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>
                    <a:solidFill>
                      <a:srgbClr val="00B050"/>
                    </a:solidFill>
                  </a:rPr>
                  <a:t>6</a:t>
                </a:r>
                <a:r>
                  <a:rPr lang="en-GB" sz="2400" dirty="0"/>
                  <a:t>, </a:t>
                </a:r>
                <a:r>
                  <a:rPr lang="en-GB" sz="2400" dirty="0">
                    <a:solidFill>
                      <a:srgbClr val="00B050"/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2D5B961-D8B4-B8F8-C1FB-B49DC96A6C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89" y="2689661"/>
                <a:ext cx="1855177" cy="461665"/>
              </a:xfrm>
              <a:prstGeom prst="rect">
                <a:avLst/>
              </a:prstGeom>
              <a:blipFill>
                <a:blip r:embed="rId11"/>
                <a:stretch>
                  <a:fillRect l="-263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Multiply 22">
            <a:extLst>
              <a:ext uri="{FF2B5EF4-FFF2-40B4-BE49-F238E27FC236}">
                <a16:creationId xmlns:a16="http://schemas.microsoft.com/office/drawing/2014/main" id="{59D942AD-E86D-07DD-C762-0FE631051E65}"/>
              </a:ext>
            </a:extLst>
          </p:cNvPr>
          <p:cNvSpPr/>
          <p:nvPr/>
        </p:nvSpPr>
        <p:spPr>
          <a:xfrm>
            <a:off x="4216881" y="2861116"/>
            <a:ext cx="298938" cy="298938"/>
          </a:xfrm>
          <a:prstGeom prst="mathMultiply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C6E5D65-1019-594F-B7C8-1BC09704C5E3}"/>
                  </a:ext>
                </a:extLst>
              </p:cNvPr>
              <p:cNvSpPr txBox="1"/>
              <p:nvPr/>
            </p:nvSpPr>
            <p:spPr>
              <a:xfrm>
                <a:off x="6340885" y="3582806"/>
                <a:ext cx="14962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10</a:t>
                </a:r>
                <a:r>
                  <a:rPr lang="en-GB" sz="2400" dirty="0"/>
                  <a:t>, </a:t>
                </a:r>
                <a:r>
                  <a:rPr lang="en-GB" sz="2400" dirty="0">
                    <a:solidFill>
                      <a:srgbClr val="00B050"/>
                    </a:solidFill>
                  </a:rPr>
                  <a:t>14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C6E5D65-1019-594F-B7C8-1BC09704C5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85" y="3582806"/>
                <a:ext cx="1496246" cy="461665"/>
              </a:xfrm>
              <a:prstGeom prst="rect">
                <a:avLst/>
              </a:prstGeom>
              <a:blipFill>
                <a:blip r:embed="rId12"/>
                <a:stretch>
                  <a:fillRect l="-325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Multiply 24">
            <a:extLst>
              <a:ext uri="{FF2B5EF4-FFF2-40B4-BE49-F238E27FC236}">
                <a16:creationId xmlns:a16="http://schemas.microsoft.com/office/drawing/2014/main" id="{48DDC9FB-B68E-68A2-2EAF-5FA153A1532A}"/>
              </a:ext>
            </a:extLst>
          </p:cNvPr>
          <p:cNvSpPr/>
          <p:nvPr/>
        </p:nvSpPr>
        <p:spPr>
          <a:xfrm>
            <a:off x="2232223" y="2842687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BF61BCF-BF0D-A883-97BF-61BF93D1586E}"/>
                  </a:ext>
                </a:extLst>
              </p:cNvPr>
              <p:cNvSpPr txBox="1"/>
              <p:nvPr/>
            </p:nvSpPr>
            <p:spPr>
              <a:xfrm>
                <a:off x="6342083" y="4030550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4</a:t>
                </a:r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)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BF61BCF-BF0D-A883-97BF-61BF93D158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2083" y="4030550"/>
                <a:ext cx="1855177" cy="461665"/>
              </a:xfrm>
              <a:prstGeom prst="rect">
                <a:avLst/>
              </a:prstGeom>
              <a:blipFill>
                <a:blip r:embed="rId13"/>
                <a:stretch>
                  <a:fillRect l="-262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Multiply 26">
            <a:extLst>
              <a:ext uri="{FF2B5EF4-FFF2-40B4-BE49-F238E27FC236}">
                <a16:creationId xmlns:a16="http://schemas.microsoft.com/office/drawing/2014/main" id="{A1E61B43-7996-DE92-73D4-ED716B660561}"/>
              </a:ext>
            </a:extLst>
          </p:cNvPr>
          <p:cNvSpPr/>
          <p:nvPr/>
        </p:nvSpPr>
        <p:spPr>
          <a:xfrm>
            <a:off x="2234351" y="4749297"/>
            <a:ext cx="298938" cy="298938"/>
          </a:xfrm>
          <a:prstGeom prst="mathMultiply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77B0567-0FD9-5EEE-A351-5ACB7FF69CDC}"/>
                  </a:ext>
                </a:extLst>
              </p:cNvPr>
              <p:cNvSpPr txBox="1"/>
              <p:nvPr/>
            </p:nvSpPr>
            <p:spPr>
              <a:xfrm>
                <a:off x="6340886" y="3136563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/>
                  <a:t>1,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18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77B0567-0FD9-5EEE-A351-5ACB7FF69C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86" y="3136563"/>
                <a:ext cx="1855177" cy="461665"/>
              </a:xfrm>
              <a:prstGeom prst="rect">
                <a:avLst/>
              </a:prstGeom>
              <a:blipFill>
                <a:blip r:embed="rId14"/>
                <a:stretch>
                  <a:fillRect l="-263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42C989D-9819-317F-9508-7A4BCFEEBFCB}"/>
                  </a:ext>
                </a:extLst>
              </p:cNvPr>
              <p:cNvSpPr txBox="1"/>
              <p:nvPr/>
            </p:nvSpPr>
            <p:spPr>
              <a:xfrm>
                <a:off x="6340974" y="3137622"/>
                <a:ext cx="18551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400" dirty="0">
                    <a:solidFill>
                      <a:srgbClr val="00B050"/>
                    </a:solidFill>
                  </a:rPr>
                  <a:t>1</a:t>
                </a:r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18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42C989D-9819-317F-9508-7A4BCFEEBF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974" y="3137622"/>
                <a:ext cx="1855177" cy="461665"/>
              </a:xfrm>
              <a:prstGeom prst="rect">
                <a:avLst/>
              </a:prstGeom>
              <a:blipFill>
                <a:blip r:embed="rId15"/>
                <a:stretch>
                  <a:fillRect l="-262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Multiply 29">
            <a:extLst>
              <a:ext uri="{FF2B5EF4-FFF2-40B4-BE49-F238E27FC236}">
                <a16:creationId xmlns:a16="http://schemas.microsoft.com/office/drawing/2014/main" id="{EDC10665-588E-FA1D-1F35-D0593AA58521}"/>
              </a:ext>
            </a:extLst>
          </p:cNvPr>
          <p:cNvSpPr/>
          <p:nvPr/>
        </p:nvSpPr>
        <p:spPr>
          <a:xfrm>
            <a:off x="4216881" y="4745441"/>
            <a:ext cx="298938" cy="298938"/>
          </a:xfrm>
          <a:prstGeom prst="mathMultiply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034C0BA-26C2-A012-6EE4-B3D181AE44E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98774" y="1017447"/>
            <a:ext cx="747045" cy="7470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F710C54-B7E6-DB43-0EAA-EB27F59EEB78}"/>
              </a:ext>
            </a:extLst>
          </p:cNvPr>
          <p:cNvSpPr txBox="1"/>
          <p:nvPr/>
        </p:nvSpPr>
        <p:spPr>
          <a:xfrm>
            <a:off x="5601618" y="11601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53458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22" grpId="0" animBg="1"/>
      <p:bldP spid="23" grpId="0"/>
      <p:bldP spid="24" grpId="0" animBg="1"/>
      <p:bldP spid="26" grpId="0"/>
      <p:bldP spid="27" grpId="0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9FD2226-AB4B-8659-244C-729FEE711A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323788"/>
              </p:ext>
            </p:extLst>
          </p:nvPr>
        </p:nvGraphicFramePr>
        <p:xfrm>
          <a:off x="2470646" y="1378329"/>
          <a:ext cx="4680000" cy="434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439862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35663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000561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2286564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16172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1980901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05298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270281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0927829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2488655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29662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95585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8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38119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3602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4032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023175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282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4706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064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84973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785897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5140D71-CB4A-CF3E-15E8-1376CBD5E002}"/>
                  </a:ext>
                </a:extLst>
              </p:cNvPr>
              <p:cNvSpPr txBox="1"/>
              <p:nvPr/>
            </p:nvSpPr>
            <p:spPr>
              <a:xfrm>
                <a:off x="3393261" y="4826860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5140D71-CB4A-CF3E-15E8-1376CBD5E0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261" y="4826860"/>
                <a:ext cx="1233431" cy="338554"/>
              </a:xfrm>
              <a:prstGeom prst="rect">
                <a:avLst/>
              </a:prstGeom>
              <a:blipFill>
                <a:blip r:embed="rId2"/>
                <a:stretch>
                  <a:fillRect t="-5455" r="-247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D6E18F3-9620-A1A9-6A79-29F6C0023AAD}"/>
                  </a:ext>
                </a:extLst>
              </p:cNvPr>
              <p:cNvSpPr txBox="1"/>
              <p:nvPr/>
            </p:nvSpPr>
            <p:spPr>
              <a:xfrm>
                <a:off x="3414131" y="4454061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D6E18F3-9620-A1A9-6A79-29F6C0023A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131" y="4454061"/>
                <a:ext cx="1233431" cy="338554"/>
              </a:xfrm>
              <a:prstGeom prst="rect">
                <a:avLst/>
              </a:prstGeom>
              <a:blipFill>
                <a:blip r:embed="rId3"/>
                <a:stretch>
                  <a:fillRect t="-5455" r="-2970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524BAE3-83B5-C061-AE33-C71F794C062F}"/>
                  </a:ext>
                </a:extLst>
              </p:cNvPr>
              <p:cNvSpPr txBox="1"/>
              <p:nvPr/>
            </p:nvSpPr>
            <p:spPr>
              <a:xfrm>
                <a:off x="3423272" y="4082099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524BAE3-83B5-C061-AE33-C71F794C06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3272" y="4082099"/>
                <a:ext cx="1233431" cy="338554"/>
              </a:xfrm>
              <a:prstGeom prst="rect">
                <a:avLst/>
              </a:prstGeom>
              <a:blipFill>
                <a:blip r:embed="rId4"/>
                <a:stretch>
                  <a:fillRect t="-5455" r="-247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B7B59A6-134A-838F-4549-71644E14DCC6}"/>
                  </a:ext>
                </a:extLst>
              </p:cNvPr>
              <p:cNvSpPr txBox="1"/>
              <p:nvPr/>
            </p:nvSpPr>
            <p:spPr>
              <a:xfrm>
                <a:off x="3432413" y="3731587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B7B59A6-134A-838F-4549-71644E14DC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2413" y="3731587"/>
                <a:ext cx="1233431" cy="338554"/>
              </a:xfrm>
              <a:prstGeom prst="rect">
                <a:avLst/>
              </a:prstGeom>
              <a:blipFill>
                <a:blip r:embed="rId5"/>
                <a:stretch>
                  <a:fillRect t="-5357" r="-2970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7E50240-4D08-C683-F89F-CC65F267908E}"/>
              </a:ext>
            </a:extLst>
          </p:cNvPr>
          <p:cNvSpPr txBox="1"/>
          <p:nvPr/>
        </p:nvSpPr>
        <p:spPr>
          <a:xfrm>
            <a:off x="4316109" y="3521627"/>
            <a:ext cx="345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0FA4554-5C03-4B90-48B6-0CC37825D601}"/>
                  </a:ext>
                </a:extLst>
              </p:cNvPr>
              <p:cNvSpPr txBox="1"/>
              <p:nvPr/>
            </p:nvSpPr>
            <p:spPr>
              <a:xfrm>
                <a:off x="6497319" y="3524162"/>
                <a:ext cx="4857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i="1" dirty="0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1600" dirty="0">
                  <a:latin typeface="White_Rose_Noto " panose="020B0502040504020204" pitchFamily="34" charset="0"/>
                  <a:ea typeface="White_Rose_Noto " panose="020B0502040504020204" pitchFamily="34" charset="0"/>
                  <a:cs typeface="White_Rose_Noto " panose="020B050204050402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0FA4554-5C03-4B90-48B6-0CC37825D6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319" y="3524162"/>
                <a:ext cx="485776" cy="3385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050FC33-06E2-D892-F6D4-BBA3D2066BE4}"/>
                  </a:ext>
                </a:extLst>
              </p:cNvPr>
              <p:cNvSpPr txBox="1"/>
              <p:nvPr/>
            </p:nvSpPr>
            <p:spPr>
              <a:xfrm>
                <a:off x="4241805" y="1278232"/>
                <a:ext cx="4857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000" dirty="0">
                  <a:latin typeface="White_Rose_Noto " panose="020B0502040504020204" pitchFamily="34" charset="0"/>
                  <a:ea typeface="White_Rose_Noto " panose="020B0502040504020204" pitchFamily="34" charset="0"/>
                  <a:cs typeface="White_Rose_Noto " panose="020B050204050402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7050FC33-06E2-D892-F6D4-BBA3D2066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805" y="1278232"/>
                <a:ext cx="485776" cy="338554"/>
              </a:xfrm>
              <a:prstGeom prst="rect">
                <a:avLst/>
              </a:prstGeom>
              <a:blipFill>
                <a:blip r:embed="rId7"/>
                <a:stretch>
                  <a:fillRect b="-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2B9C096-AA25-DA47-54AF-A7D62DEB64BE}"/>
                  </a:ext>
                </a:extLst>
              </p:cNvPr>
              <p:cNvSpPr txBox="1"/>
              <p:nvPr/>
            </p:nvSpPr>
            <p:spPr>
              <a:xfrm>
                <a:off x="2527854" y="3521627"/>
                <a:ext cx="52499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2B9C096-AA25-DA47-54AF-A7D62DEB64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7854" y="3521627"/>
                <a:ext cx="524999" cy="338554"/>
              </a:xfrm>
              <a:prstGeom prst="rect">
                <a:avLst/>
              </a:prstGeom>
              <a:blipFill>
                <a:blip r:embed="rId8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EC274C7-A275-77AD-D84C-AF6EA222CEC3}"/>
                  </a:ext>
                </a:extLst>
              </p:cNvPr>
              <p:cNvSpPr txBox="1"/>
              <p:nvPr/>
            </p:nvSpPr>
            <p:spPr>
              <a:xfrm>
                <a:off x="3219523" y="3521627"/>
                <a:ext cx="53216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EC274C7-A275-77AD-D84C-AF6EA222CE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523" y="3521627"/>
                <a:ext cx="532169" cy="338554"/>
              </a:xfrm>
              <a:prstGeom prst="rect">
                <a:avLst/>
              </a:prstGeom>
              <a:blipFill>
                <a:blip r:embed="rId9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3A26FFF-8B97-3499-966E-8B3123841B60}"/>
                  </a:ext>
                </a:extLst>
              </p:cNvPr>
              <p:cNvSpPr txBox="1"/>
              <p:nvPr/>
            </p:nvSpPr>
            <p:spPr>
              <a:xfrm>
                <a:off x="2870187" y="3521627"/>
                <a:ext cx="52614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3A26FFF-8B97-3499-966E-8B3123841B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187" y="3521627"/>
                <a:ext cx="526143" cy="338554"/>
              </a:xfrm>
              <a:prstGeom prst="rect">
                <a:avLst/>
              </a:prstGeom>
              <a:blipFill>
                <a:blip r:embed="rId10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A35BF64-54C6-3138-7F2F-F19B5C52A06B}"/>
                  </a:ext>
                </a:extLst>
              </p:cNvPr>
              <p:cNvSpPr txBox="1"/>
              <p:nvPr/>
            </p:nvSpPr>
            <p:spPr>
              <a:xfrm>
                <a:off x="3952007" y="3521627"/>
                <a:ext cx="49315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A35BF64-54C6-3138-7F2F-F19B5C52A0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007" y="3521627"/>
                <a:ext cx="493155" cy="338554"/>
              </a:xfrm>
              <a:prstGeom prst="rect">
                <a:avLst/>
              </a:prstGeom>
              <a:blipFill>
                <a:blip r:embed="rId11"/>
                <a:stretch>
                  <a:fillRect t="-5455" r="-2469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1714E31-C97C-6F59-1FEA-E0DBD187223C}"/>
                  </a:ext>
                </a:extLst>
              </p:cNvPr>
              <p:cNvSpPr txBox="1"/>
              <p:nvPr/>
            </p:nvSpPr>
            <p:spPr>
              <a:xfrm>
                <a:off x="3568627" y="3521627"/>
                <a:ext cx="5563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1714E31-C97C-6F59-1FEA-E0DBD18722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8627" y="3521627"/>
                <a:ext cx="556331" cy="338554"/>
              </a:xfrm>
              <a:prstGeom prst="rect">
                <a:avLst/>
              </a:prstGeom>
              <a:blipFill>
                <a:blip r:embed="rId12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50A31C92-57F6-2C18-7121-2ACC8FB44AF4}"/>
              </a:ext>
            </a:extLst>
          </p:cNvPr>
          <p:cNvSpPr txBox="1"/>
          <p:nvPr/>
        </p:nvSpPr>
        <p:spPr>
          <a:xfrm>
            <a:off x="5047659" y="352162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ADD1A26-9BC1-3001-5780-861C10D79EE4}"/>
              </a:ext>
            </a:extLst>
          </p:cNvPr>
          <p:cNvSpPr txBox="1"/>
          <p:nvPr/>
        </p:nvSpPr>
        <p:spPr>
          <a:xfrm>
            <a:off x="4726493" y="3526034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6111FFE-317F-2780-4E2D-5F88A073F787}"/>
                  </a:ext>
                </a:extLst>
              </p:cNvPr>
              <p:cNvSpPr txBox="1"/>
              <p:nvPr/>
            </p:nvSpPr>
            <p:spPr>
              <a:xfrm>
                <a:off x="3414130" y="5188415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6111FFE-317F-2780-4E2D-5F88A073F7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130" y="5188415"/>
                <a:ext cx="1233431" cy="338554"/>
              </a:xfrm>
              <a:prstGeom prst="rect">
                <a:avLst/>
              </a:prstGeom>
              <a:blipFill>
                <a:blip r:embed="rId13"/>
                <a:stretch>
                  <a:fillRect t="-5357" r="-2970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1673F83C-2B99-35C0-143B-32DCE7F5FC5E}"/>
              </a:ext>
            </a:extLst>
          </p:cNvPr>
          <p:cNvSpPr txBox="1"/>
          <p:nvPr/>
        </p:nvSpPr>
        <p:spPr>
          <a:xfrm>
            <a:off x="5756999" y="352372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5FB05D-6AC0-27F7-5957-F56B04B82871}"/>
              </a:ext>
            </a:extLst>
          </p:cNvPr>
          <p:cNvSpPr txBox="1"/>
          <p:nvPr/>
        </p:nvSpPr>
        <p:spPr>
          <a:xfrm>
            <a:off x="5451111" y="35216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8C93AD7-E235-8A4D-0203-2AD5567188F8}"/>
              </a:ext>
            </a:extLst>
          </p:cNvPr>
          <p:cNvSpPr txBox="1"/>
          <p:nvPr/>
        </p:nvSpPr>
        <p:spPr>
          <a:xfrm>
            <a:off x="6170985" y="35237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8B5DCC-A9F8-F15D-B378-BC1772854FED}"/>
              </a:ext>
            </a:extLst>
          </p:cNvPr>
          <p:cNvSpPr txBox="1"/>
          <p:nvPr/>
        </p:nvSpPr>
        <p:spPr>
          <a:xfrm>
            <a:off x="4216099" y="3022102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40ACF89-62AA-8633-B407-8EEDA9CD70FD}"/>
              </a:ext>
            </a:extLst>
          </p:cNvPr>
          <p:cNvSpPr txBox="1"/>
          <p:nvPr/>
        </p:nvSpPr>
        <p:spPr>
          <a:xfrm>
            <a:off x="4162146" y="266278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965AD2-68CD-5C3E-E101-AC369210A4E6}"/>
              </a:ext>
            </a:extLst>
          </p:cNvPr>
          <p:cNvSpPr txBox="1"/>
          <p:nvPr/>
        </p:nvSpPr>
        <p:spPr>
          <a:xfrm>
            <a:off x="4171167" y="1940872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CEA56CB-CCCA-2B68-DAC2-4FDB2AF50055}"/>
              </a:ext>
            </a:extLst>
          </p:cNvPr>
          <p:cNvSpPr txBox="1"/>
          <p:nvPr/>
        </p:nvSpPr>
        <p:spPr>
          <a:xfrm>
            <a:off x="4207078" y="22899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87840E7-895F-0F61-B567-A02AC0F75B63}"/>
              </a:ext>
            </a:extLst>
          </p:cNvPr>
          <p:cNvSpPr txBox="1"/>
          <p:nvPr/>
        </p:nvSpPr>
        <p:spPr>
          <a:xfrm>
            <a:off x="4216099" y="1572569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5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19C2A45-7369-FB8E-C693-5B9CDC0ABB34}"/>
              </a:ext>
            </a:extLst>
          </p:cNvPr>
          <p:cNvGrpSpPr/>
          <p:nvPr/>
        </p:nvGrpSpPr>
        <p:grpSpPr>
          <a:xfrm>
            <a:off x="6672780" y="3487188"/>
            <a:ext cx="136478" cy="151657"/>
            <a:chOff x="8775510" y="3125337"/>
            <a:chExt cx="136478" cy="15165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DABD496-1ABB-C9BA-1EF3-67C5955746CB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009B125C-B310-B07B-BCF8-7746130EBFB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75510" y="3184478"/>
              <a:ext cx="136478" cy="9251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0B68B9F-89A6-3647-E4E3-28871A3CB1F4}"/>
              </a:ext>
            </a:extLst>
          </p:cNvPr>
          <p:cNvGrpSpPr/>
          <p:nvPr/>
        </p:nvGrpSpPr>
        <p:grpSpPr>
          <a:xfrm rot="5660506">
            <a:off x="4556992" y="5612264"/>
            <a:ext cx="139100" cy="128333"/>
            <a:chOff x="8775510" y="3125337"/>
            <a:chExt cx="139100" cy="12833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A736E4F-4524-E197-F051-6739BF1D4D96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58C9858-996D-BAAE-9B35-C2EDAD8E00E2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0611335-6148-5FE8-7053-7CCA6FB204CA}"/>
              </a:ext>
            </a:extLst>
          </p:cNvPr>
          <p:cNvGrpSpPr/>
          <p:nvPr/>
        </p:nvGrpSpPr>
        <p:grpSpPr>
          <a:xfrm rot="10800000">
            <a:off x="2459564" y="3487046"/>
            <a:ext cx="139100" cy="128333"/>
            <a:chOff x="8775510" y="3125337"/>
            <a:chExt cx="139100" cy="128333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714AF0B-6124-5C10-F367-2EAEF54B39B5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8E1AAE-078D-7C60-1AEF-0BB82AFE9B47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58295F0-F3F4-FDAC-127D-B19549869107}"/>
              </a:ext>
            </a:extLst>
          </p:cNvPr>
          <p:cNvGrpSpPr/>
          <p:nvPr/>
        </p:nvGrpSpPr>
        <p:grpSpPr>
          <a:xfrm rot="16363366">
            <a:off x="4561353" y="1370083"/>
            <a:ext cx="139100" cy="128333"/>
            <a:chOff x="8775510" y="3125337"/>
            <a:chExt cx="139100" cy="128333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6E0643AD-69E4-D862-4A95-25776365C320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1D3E55-CED0-F5AB-54AC-01A1E9C40B28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7EA30F4-B978-AD2B-8721-8227AD87599C}"/>
                  </a:ext>
                </a:extLst>
              </p:cNvPr>
              <p:cNvSpPr txBox="1"/>
              <p:nvPr/>
            </p:nvSpPr>
            <p:spPr>
              <a:xfrm>
                <a:off x="2077440" y="408268"/>
                <a:ext cx="477605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Draw a polygon with vertices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2, 2),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2),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2) and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3).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7EA30F4-B978-AD2B-8721-8227AD8759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7440" y="408268"/>
                <a:ext cx="4776055" cy="830997"/>
              </a:xfrm>
              <a:prstGeom prst="rect">
                <a:avLst/>
              </a:prstGeom>
              <a:blipFill>
                <a:blip r:embed="rId14"/>
                <a:stretch>
                  <a:fillRect l="-1916" t="-5882" r="-3193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343DE714-1632-BA8B-A730-57D13D6A7CEE}"/>
              </a:ext>
            </a:extLst>
          </p:cNvPr>
          <p:cNvSpPr txBox="1"/>
          <p:nvPr/>
        </p:nvSpPr>
        <p:spPr>
          <a:xfrm>
            <a:off x="1500692" y="5697233"/>
            <a:ext cx="5947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What is the mathematical name of the shape?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8E9DC127-8E24-48D0-6032-85CB246536C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040848" y="1775471"/>
            <a:ext cx="747045" cy="747045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2EC20F82-488B-93D4-5907-981068BE4E36}"/>
              </a:ext>
            </a:extLst>
          </p:cNvPr>
          <p:cNvSpPr txBox="1"/>
          <p:nvPr/>
        </p:nvSpPr>
        <p:spPr>
          <a:xfrm>
            <a:off x="6478310" y="24371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93640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0918582-C382-FCDB-5D03-6843723B890B}"/>
              </a:ext>
            </a:extLst>
          </p:cNvPr>
          <p:cNvGraphicFramePr>
            <a:graphicFrameLocks noGrp="1"/>
          </p:cNvGraphicFramePr>
          <p:nvPr/>
        </p:nvGraphicFramePr>
        <p:xfrm>
          <a:off x="2470646" y="1378329"/>
          <a:ext cx="4680000" cy="434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439862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35663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000561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2286564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16172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1980901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05298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270281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0927829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2488655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29662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95585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8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38119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3602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4032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023175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282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4706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064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84973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785897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6815963-24D7-4B71-8C72-D2473FBB1943}"/>
                  </a:ext>
                </a:extLst>
              </p:cNvPr>
              <p:cNvSpPr txBox="1"/>
              <p:nvPr/>
            </p:nvSpPr>
            <p:spPr>
              <a:xfrm>
                <a:off x="3393261" y="4826860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6815963-24D7-4B71-8C72-D2473FBB19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261" y="4826860"/>
                <a:ext cx="1233431" cy="338554"/>
              </a:xfrm>
              <a:prstGeom prst="rect">
                <a:avLst/>
              </a:prstGeom>
              <a:blipFill>
                <a:blip r:embed="rId2"/>
                <a:stretch>
                  <a:fillRect t="-5455" r="-247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FD8803F-AE68-10E3-2F08-D1BB008586ED}"/>
                  </a:ext>
                </a:extLst>
              </p:cNvPr>
              <p:cNvSpPr txBox="1"/>
              <p:nvPr/>
            </p:nvSpPr>
            <p:spPr>
              <a:xfrm>
                <a:off x="3414131" y="4454061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FD8803F-AE68-10E3-2F08-D1BB008586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131" y="4454061"/>
                <a:ext cx="1233431" cy="338554"/>
              </a:xfrm>
              <a:prstGeom prst="rect">
                <a:avLst/>
              </a:prstGeom>
              <a:blipFill>
                <a:blip r:embed="rId3"/>
                <a:stretch>
                  <a:fillRect t="-5455" r="-2970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E03D6A6-3BE7-04AB-0768-039F843198A4}"/>
                  </a:ext>
                </a:extLst>
              </p:cNvPr>
              <p:cNvSpPr txBox="1"/>
              <p:nvPr/>
            </p:nvSpPr>
            <p:spPr>
              <a:xfrm>
                <a:off x="3423272" y="4082099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E03D6A6-3BE7-04AB-0768-039F843198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3272" y="4082099"/>
                <a:ext cx="1233431" cy="338554"/>
              </a:xfrm>
              <a:prstGeom prst="rect">
                <a:avLst/>
              </a:prstGeom>
              <a:blipFill>
                <a:blip r:embed="rId4"/>
                <a:stretch>
                  <a:fillRect t="-5455" r="-247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A340EBF-C762-FBE5-6706-F9DD12E950B3}"/>
                  </a:ext>
                </a:extLst>
              </p:cNvPr>
              <p:cNvSpPr txBox="1"/>
              <p:nvPr/>
            </p:nvSpPr>
            <p:spPr>
              <a:xfrm>
                <a:off x="3432413" y="3731587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A340EBF-C762-FBE5-6706-F9DD12E950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2413" y="3731587"/>
                <a:ext cx="1233431" cy="338554"/>
              </a:xfrm>
              <a:prstGeom prst="rect">
                <a:avLst/>
              </a:prstGeom>
              <a:blipFill>
                <a:blip r:embed="rId5"/>
                <a:stretch>
                  <a:fillRect t="-5357" r="-2970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9A6FF20D-A7FF-4689-E5DB-1F55066BCBB2}"/>
              </a:ext>
            </a:extLst>
          </p:cNvPr>
          <p:cNvSpPr txBox="1"/>
          <p:nvPr/>
        </p:nvSpPr>
        <p:spPr>
          <a:xfrm>
            <a:off x="4316109" y="3521627"/>
            <a:ext cx="345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C891338-0090-99FF-01C6-0A65DB9F16AE}"/>
                  </a:ext>
                </a:extLst>
              </p:cNvPr>
              <p:cNvSpPr txBox="1"/>
              <p:nvPr/>
            </p:nvSpPr>
            <p:spPr>
              <a:xfrm>
                <a:off x="6497319" y="3524162"/>
                <a:ext cx="4857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i="1" dirty="0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1600" dirty="0">
                  <a:latin typeface="White_Rose_Noto " panose="020B0502040504020204" pitchFamily="34" charset="0"/>
                  <a:ea typeface="White_Rose_Noto " panose="020B0502040504020204" pitchFamily="34" charset="0"/>
                  <a:cs typeface="White_Rose_Noto " panose="020B050204050402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C891338-0090-99FF-01C6-0A65DB9F16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319" y="3524162"/>
                <a:ext cx="485776" cy="3385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1B0D945-B0BA-787E-7AE7-2F0E426D3672}"/>
                  </a:ext>
                </a:extLst>
              </p:cNvPr>
              <p:cNvSpPr txBox="1"/>
              <p:nvPr/>
            </p:nvSpPr>
            <p:spPr>
              <a:xfrm>
                <a:off x="4241805" y="1278232"/>
                <a:ext cx="4857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000" dirty="0">
                  <a:latin typeface="White_Rose_Noto " panose="020B0502040504020204" pitchFamily="34" charset="0"/>
                  <a:ea typeface="White_Rose_Noto " panose="020B0502040504020204" pitchFamily="34" charset="0"/>
                  <a:cs typeface="White_Rose_Noto " panose="020B050204050402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1B0D945-B0BA-787E-7AE7-2F0E426D36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805" y="1278232"/>
                <a:ext cx="485776" cy="338554"/>
              </a:xfrm>
              <a:prstGeom prst="rect">
                <a:avLst/>
              </a:prstGeom>
              <a:blipFill>
                <a:blip r:embed="rId7"/>
                <a:stretch>
                  <a:fillRect b="-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21D8DB6-F20B-E117-2649-0DA543B1DD4E}"/>
                  </a:ext>
                </a:extLst>
              </p:cNvPr>
              <p:cNvSpPr txBox="1"/>
              <p:nvPr/>
            </p:nvSpPr>
            <p:spPr>
              <a:xfrm>
                <a:off x="2527854" y="3521627"/>
                <a:ext cx="52499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21D8DB6-F20B-E117-2649-0DA543B1DD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7854" y="3521627"/>
                <a:ext cx="524999" cy="338554"/>
              </a:xfrm>
              <a:prstGeom prst="rect">
                <a:avLst/>
              </a:prstGeom>
              <a:blipFill>
                <a:blip r:embed="rId8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5E95963-DD00-F96A-7B0F-F7BBEE478BC0}"/>
                  </a:ext>
                </a:extLst>
              </p:cNvPr>
              <p:cNvSpPr txBox="1"/>
              <p:nvPr/>
            </p:nvSpPr>
            <p:spPr>
              <a:xfrm>
                <a:off x="3219523" y="3521627"/>
                <a:ext cx="53216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5E95963-DD00-F96A-7B0F-F7BBEE478B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523" y="3521627"/>
                <a:ext cx="532169" cy="338554"/>
              </a:xfrm>
              <a:prstGeom prst="rect">
                <a:avLst/>
              </a:prstGeom>
              <a:blipFill>
                <a:blip r:embed="rId9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95BE8FB-718D-BAA8-4266-1E1AEB1936CE}"/>
                  </a:ext>
                </a:extLst>
              </p:cNvPr>
              <p:cNvSpPr txBox="1"/>
              <p:nvPr/>
            </p:nvSpPr>
            <p:spPr>
              <a:xfrm>
                <a:off x="2870187" y="3521627"/>
                <a:ext cx="52614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95BE8FB-718D-BAA8-4266-1E1AEB1936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187" y="3521627"/>
                <a:ext cx="526143" cy="338554"/>
              </a:xfrm>
              <a:prstGeom prst="rect">
                <a:avLst/>
              </a:prstGeom>
              <a:blipFill>
                <a:blip r:embed="rId10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9BAFE6B-7A63-39AD-BAF9-AE0F84DDB6A0}"/>
                  </a:ext>
                </a:extLst>
              </p:cNvPr>
              <p:cNvSpPr txBox="1"/>
              <p:nvPr/>
            </p:nvSpPr>
            <p:spPr>
              <a:xfrm>
                <a:off x="3952007" y="3521627"/>
                <a:ext cx="49315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9BAFE6B-7A63-39AD-BAF9-AE0F84DDB6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007" y="3521627"/>
                <a:ext cx="493155" cy="338554"/>
              </a:xfrm>
              <a:prstGeom prst="rect">
                <a:avLst/>
              </a:prstGeom>
              <a:blipFill>
                <a:blip r:embed="rId11"/>
                <a:stretch>
                  <a:fillRect t="-5455" r="-2469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0D2C2A1-2A37-3F37-7E7C-EFE59C18DD55}"/>
                  </a:ext>
                </a:extLst>
              </p:cNvPr>
              <p:cNvSpPr txBox="1"/>
              <p:nvPr/>
            </p:nvSpPr>
            <p:spPr>
              <a:xfrm>
                <a:off x="3568627" y="3521627"/>
                <a:ext cx="5563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0D2C2A1-2A37-3F37-7E7C-EFE59C18DD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8627" y="3521627"/>
                <a:ext cx="556331" cy="338554"/>
              </a:xfrm>
              <a:prstGeom prst="rect">
                <a:avLst/>
              </a:prstGeom>
              <a:blipFill>
                <a:blip r:embed="rId12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A9BF07D2-788C-FBFD-2BD4-DEC98F0C38B8}"/>
              </a:ext>
            </a:extLst>
          </p:cNvPr>
          <p:cNvSpPr txBox="1"/>
          <p:nvPr/>
        </p:nvSpPr>
        <p:spPr>
          <a:xfrm>
            <a:off x="5047659" y="352162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8D7561-04AD-3DE5-73DD-DF57A62DE9F4}"/>
              </a:ext>
            </a:extLst>
          </p:cNvPr>
          <p:cNvSpPr txBox="1"/>
          <p:nvPr/>
        </p:nvSpPr>
        <p:spPr>
          <a:xfrm>
            <a:off x="4726493" y="3526034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5F041F-A489-A3CE-7FFE-13A818979A3C}"/>
                  </a:ext>
                </a:extLst>
              </p:cNvPr>
              <p:cNvSpPr txBox="1"/>
              <p:nvPr/>
            </p:nvSpPr>
            <p:spPr>
              <a:xfrm>
                <a:off x="3414130" y="5188415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5F041F-A489-A3CE-7FFE-13A818979A3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130" y="5188415"/>
                <a:ext cx="1233431" cy="338554"/>
              </a:xfrm>
              <a:prstGeom prst="rect">
                <a:avLst/>
              </a:prstGeom>
              <a:blipFill>
                <a:blip r:embed="rId13"/>
                <a:stretch>
                  <a:fillRect t="-5357" r="-2970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EDE534D5-F896-B837-CD3D-5A3EE9230560}"/>
              </a:ext>
            </a:extLst>
          </p:cNvPr>
          <p:cNvSpPr txBox="1"/>
          <p:nvPr/>
        </p:nvSpPr>
        <p:spPr>
          <a:xfrm>
            <a:off x="5756999" y="352372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4053C5D-6594-4F4B-F2F1-FA3D58CE7B9B}"/>
              </a:ext>
            </a:extLst>
          </p:cNvPr>
          <p:cNvSpPr txBox="1"/>
          <p:nvPr/>
        </p:nvSpPr>
        <p:spPr>
          <a:xfrm>
            <a:off x="5451111" y="35216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370CB27-AA7B-421A-CE2C-14D73F7AE93C}"/>
              </a:ext>
            </a:extLst>
          </p:cNvPr>
          <p:cNvSpPr txBox="1"/>
          <p:nvPr/>
        </p:nvSpPr>
        <p:spPr>
          <a:xfrm>
            <a:off x="6170985" y="35237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86AF35-5306-2FAF-8D21-F4342F582289}"/>
              </a:ext>
            </a:extLst>
          </p:cNvPr>
          <p:cNvSpPr txBox="1"/>
          <p:nvPr/>
        </p:nvSpPr>
        <p:spPr>
          <a:xfrm>
            <a:off x="4216099" y="3022102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0D327FB-42AA-9C7B-9355-33EF3C7917F3}"/>
              </a:ext>
            </a:extLst>
          </p:cNvPr>
          <p:cNvSpPr txBox="1"/>
          <p:nvPr/>
        </p:nvSpPr>
        <p:spPr>
          <a:xfrm>
            <a:off x="4162146" y="266278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500ADA-D3CD-89DF-D5B3-6A0618A3286F}"/>
              </a:ext>
            </a:extLst>
          </p:cNvPr>
          <p:cNvSpPr txBox="1"/>
          <p:nvPr/>
        </p:nvSpPr>
        <p:spPr>
          <a:xfrm>
            <a:off x="4171167" y="1940872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FDC5ED1-88E9-0773-470F-27ADAA007408}"/>
              </a:ext>
            </a:extLst>
          </p:cNvPr>
          <p:cNvSpPr txBox="1"/>
          <p:nvPr/>
        </p:nvSpPr>
        <p:spPr>
          <a:xfrm>
            <a:off x="4207078" y="22899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804101A-66C8-0B3C-A0F3-DD9D28F3E737}"/>
              </a:ext>
            </a:extLst>
          </p:cNvPr>
          <p:cNvSpPr txBox="1"/>
          <p:nvPr/>
        </p:nvSpPr>
        <p:spPr>
          <a:xfrm>
            <a:off x="4216099" y="1572569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5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9436429-755F-25C4-21C7-2C88005CEA44}"/>
              </a:ext>
            </a:extLst>
          </p:cNvPr>
          <p:cNvGrpSpPr/>
          <p:nvPr/>
        </p:nvGrpSpPr>
        <p:grpSpPr>
          <a:xfrm>
            <a:off x="6672780" y="3487188"/>
            <a:ext cx="136478" cy="151657"/>
            <a:chOff x="8775510" y="3125337"/>
            <a:chExt cx="136478" cy="15165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2678AA5-FF7D-8CAC-13AF-A79627AEEDCD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751C3AD-B612-BB3A-524E-904CD01484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75510" y="3184478"/>
              <a:ext cx="136478" cy="9251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22143C0D-F5E5-7C85-BA42-0E31FB136100}"/>
              </a:ext>
            </a:extLst>
          </p:cNvPr>
          <p:cNvGrpSpPr/>
          <p:nvPr/>
        </p:nvGrpSpPr>
        <p:grpSpPr>
          <a:xfrm rot="5660506">
            <a:off x="4556992" y="5612264"/>
            <a:ext cx="139100" cy="128333"/>
            <a:chOff x="8775510" y="3125337"/>
            <a:chExt cx="139100" cy="12833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58C175F-B4F8-5741-8A9A-C09B25F3C441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CB64761F-CF5C-F360-1201-B17EC4102F2B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81D818D-B5F7-1D72-9DCE-BA1C61C9E35C}"/>
              </a:ext>
            </a:extLst>
          </p:cNvPr>
          <p:cNvGrpSpPr/>
          <p:nvPr/>
        </p:nvGrpSpPr>
        <p:grpSpPr>
          <a:xfrm rot="10800000">
            <a:off x="2459564" y="3487046"/>
            <a:ext cx="139100" cy="128333"/>
            <a:chOff x="8775510" y="3125337"/>
            <a:chExt cx="139100" cy="128333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D60EF31D-232E-B42B-C883-BB9BD125B323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28D588C-ECC2-9E55-63E6-8F5507E7764D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4898F3E-C5A9-75CC-45E7-5424C82ACE01}"/>
              </a:ext>
            </a:extLst>
          </p:cNvPr>
          <p:cNvGrpSpPr/>
          <p:nvPr/>
        </p:nvGrpSpPr>
        <p:grpSpPr>
          <a:xfrm rot="16363366">
            <a:off x="4561353" y="1370083"/>
            <a:ext cx="139100" cy="128333"/>
            <a:chOff x="8775510" y="3125337"/>
            <a:chExt cx="139100" cy="128333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992C87C-3200-3ECE-BBAE-B33B7FD08461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76EB9A8B-623C-1CB1-65E0-2E2731E2F268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BDDAD01-94F8-EB0F-D447-57A2A99F78A4}"/>
                  </a:ext>
                </a:extLst>
              </p:cNvPr>
              <p:cNvSpPr txBox="1"/>
              <p:nvPr/>
            </p:nvSpPr>
            <p:spPr>
              <a:xfrm>
                <a:off x="2077440" y="408268"/>
                <a:ext cx="477605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Draw a polygon with vertices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2, 2),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2),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2) and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3).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BDDAD01-94F8-EB0F-D447-57A2A99F78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7440" y="408268"/>
                <a:ext cx="4776055" cy="830997"/>
              </a:xfrm>
              <a:prstGeom prst="rect">
                <a:avLst/>
              </a:prstGeom>
              <a:blipFill>
                <a:blip r:embed="rId14"/>
                <a:stretch>
                  <a:fillRect l="-1916" t="-5882" r="-3193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24E3AF1-34DC-92D4-4F45-C5509B698CB3}"/>
              </a:ext>
            </a:extLst>
          </p:cNvPr>
          <p:cNvCxnSpPr>
            <a:cxnSpLocks/>
          </p:cNvCxnSpPr>
          <p:nvPr/>
        </p:nvCxnSpPr>
        <p:spPr>
          <a:xfrm>
            <a:off x="5933194" y="813748"/>
            <a:ext cx="684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CFEE0CB-F55A-F669-A54D-D45BAB2AC1D9}"/>
              </a:ext>
            </a:extLst>
          </p:cNvPr>
          <p:cNvCxnSpPr>
            <a:cxnSpLocks/>
          </p:cNvCxnSpPr>
          <p:nvPr/>
        </p:nvCxnSpPr>
        <p:spPr>
          <a:xfrm>
            <a:off x="2575716" y="1229912"/>
            <a:ext cx="720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81BCA4A-5D17-22B2-44B0-90D4C919A69A}"/>
              </a:ext>
            </a:extLst>
          </p:cNvPr>
          <p:cNvCxnSpPr>
            <a:cxnSpLocks/>
          </p:cNvCxnSpPr>
          <p:nvPr/>
        </p:nvCxnSpPr>
        <p:spPr>
          <a:xfrm>
            <a:off x="3613985" y="1229912"/>
            <a:ext cx="936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71146B2E-B8B8-3713-546A-7CCFCDA055B8}"/>
              </a:ext>
            </a:extLst>
          </p:cNvPr>
          <p:cNvCxnSpPr>
            <a:cxnSpLocks/>
          </p:cNvCxnSpPr>
          <p:nvPr/>
        </p:nvCxnSpPr>
        <p:spPr>
          <a:xfrm flipV="1">
            <a:off x="3898039" y="1558131"/>
            <a:ext cx="0" cy="37891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E9BAEF96-C236-4442-2682-84AEE5E4B181}"/>
              </a:ext>
            </a:extLst>
          </p:cNvPr>
          <p:cNvCxnSpPr>
            <a:cxnSpLocks/>
          </p:cNvCxnSpPr>
          <p:nvPr/>
        </p:nvCxnSpPr>
        <p:spPr>
          <a:xfrm flipV="1">
            <a:off x="3170757" y="1522384"/>
            <a:ext cx="0" cy="37891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8B1F244-FB44-9FF2-4F88-E551F79D60FD}"/>
              </a:ext>
            </a:extLst>
          </p:cNvPr>
          <p:cNvCxnSpPr>
            <a:cxnSpLocks/>
          </p:cNvCxnSpPr>
          <p:nvPr/>
        </p:nvCxnSpPr>
        <p:spPr>
          <a:xfrm flipH="1">
            <a:off x="2556599" y="2852075"/>
            <a:ext cx="402496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Multiply 24">
            <a:extLst>
              <a:ext uri="{FF2B5EF4-FFF2-40B4-BE49-F238E27FC236}">
                <a16:creationId xmlns:a16="http://schemas.microsoft.com/office/drawing/2014/main" id="{E08940AC-8BFB-3373-83D4-89F4602813FB}"/>
              </a:ext>
            </a:extLst>
          </p:cNvPr>
          <p:cNvSpPr/>
          <p:nvPr/>
        </p:nvSpPr>
        <p:spPr>
          <a:xfrm>
            <a:off x="3024573" y="2702606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6" name="Multiply 24">
            <a:extLst>
              <a:ext uri="{FF2B5EF4-FFF2-40B4-BE49-F238E27FC236}">
                <a16:creationId xmlns:a16="http://schemas.microsoft.com/office/drawing/2014/main" id="{E3122205-0A14-04F1-2FCE-E6377E66C84A}"/>
              </a:ext>
            </a:extLst>
          </p:cNvPr>
          <p:cNvSpPr/>
          <p:nvPr/>
        </p:nvSpPr>
        <p:spPr>
          <a:xfrm>
            <a:off x="3024043" y="411280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52718648-AB78-B859-4568-12C601280D7B}"/>
              </a:ext>
            </a:extLst>
          </p:cNvPr>
          <p:cNvCxnSpPr>
            <a:cxnSpLocks/>
          </p:cNvCxnSpPr>
          <p:nvPr/>
        </p:nvCxnSpPr>
        <p:spPr>
          <a:xfrm>
            <a:off x="5339341" y="1229912"/>
            <a:ext cx="936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Multiply 24">
            <a:extLst>
              <a:ext uri="{FF2B5EF4-FFF2-40B4-BE49-F238E27FC236}">
                <a16:creationId xmlns:a16="http://schemas.microsoft.com/office/drawing/2014/main" id="{7B2972E7-190B-114F-4E61-9B22B199FA46}"/>
              </a:ext>
            </a:extLst>
          </p:cNvPr>
          <p:cNvSpPr/>
          <p:nvPr/>
        </p:nvSpPr>
        <p:spPr>
          <a:xfrm>
            <a:off x="3734470" y="450522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DD00E09A-54A1-6C0F-47E1-37520298EE3E}"/>
              </a:ext>
            </a:extLst>
          </p:cNvPr>
          <p:cNvCxnSpPr>
            <a:cxnSpLocks/>
          </p:cNvCxnSpPr>
          <p:nvPr/>
        </p:nvCxnSpPr>
        <p:spPr>
          <a:xfrm flipH="1">
            <a:off x="2501875" y="2843234"/>
            <a:ext cx="4024969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Multiply 24">
            <a:extLst>
              <a:ext uri="{FF2B5EF4-FFF2-40B4-BE49-F238E27FC236}">
                <a16:creationId xmlns:a16="http://schemas.microsoft.com/office/drawing/2014/main" id="{A7B4425D-9B31-0599-5DA4-06F6DA35E78A}"/>
              </a:ext>
            </a:extLst>
          </p:cNvPr>
          <p:cNvSpPr/>
          <p:nvPr/>
        </p:nvSpPr>
        <p:spPr>
          <a:xfrm>
            <a:off x="3737528" y="269806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A3E8C74-A239-CB7E-BE6C-F920C3367AEC}"/>
              </a:ext>
            </a:extLst>
          </p:cNvPr>
          <p:cNvSpPr txBox="1"/>
          <p:nvPr/>
        </p:nvSpPr>
        <p:spPr>
          <a:xfrm>
            <a:off x="1489884" y="5690798"/>
            <a:ext cx="5947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What is the mathematical name of the shape?</a:t>
            </a:r>
          </a:p>
        </p:txBody>
      </p:sp>
    </p:spTree>
    <p:extLst>
      <p:ext uri="{BB962C8B-B14F-4D97-AF65-F5344CB8AC3E}">
        <p14:creationId xmlns:p14="http://schemas.microsoft.com/office/powerpoint/2010/main" val="217110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8" grpId="0" animBg="1"/>
      <p:bldP spid="50" grpId="0" animBg="1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807660E-9DEA-D708-11A1-B7B0A2F77A43}"/>
              </a:ext>
            </a:extLst>
          </p:cNvPr>
          <p:cNvGraphicFramePr>
            <a:graphicFrameLocks noGrp="1"/>
          </p:cNvGraphicFramePr>
          <p:nvPr/>
        </p:nvGraphicFramePr>
        <p:xfrm>
          <a:off x="2470646" y="1378329"/>
          <a:ext cx="4680000" cy="434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439862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356639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000561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2286564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16172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1980901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505298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270281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0927829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24886555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229662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295585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8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638119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43602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94032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023175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832823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4706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4064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849738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785897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FEB3A9E-FA97-3190-EE83-E70DEEB1A809}"/>
                  </a:ext>
                </a:extLst>
              </p:cNvPr>
              <p:cNvSpPr txBox="1"/>
              <p:nvPr/>
            </p:nvSpPr>
            <p:spPr>
              <a:xfrm>
                <a:off x="3393261" y="4826860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FEB3A9E-FA97-3190-EE83-E70DEEB1A8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261" y="4826860"/>
                <a:ext cx="1233431" cy="338554"/>
              </a:xfrm>
              <a:prstGeom prst="rect">
                <a:avLst/>
              </a:prstGeom>
              <a:blipFill>
                <a:blip r:embed="rId2"/>
                <a:stretch>
                  <a:fillRect t="-5455" r="-247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148C11B-10AD-B5F8-A17F-7007173E46B9}"/>
                  </a:ext>
                </a:extLst>
              </p:cNvPr>
              <p:cNvSpPr txBox="1"/>
              <p:nvPr/>
            </p:nvSpPr>
            <p:spPr>
              <a:xfrm>
                <a:off x="3414131" y="4454061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148C11B-10AD-B5F8-A17F-7007173E46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131" y="4454061"/>
                <a:ext cx="1233431" cy="338554"/>
              </a:xfrm>
              <a:prstGeom prst="rect">
                <a:avLst/>
              </a:prstGeom>
              <a:blipFill>
                <a:blip r:embed="rId3"/>
                <a:stretch>
                  <a:fillRect t="-5455" r="-2970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B7603F2-0371-CE6B-D6B4-F8E005F20F30}"/>
                  </a:ext>
                </a:extLst>
              </p:cNvPr>
              <p:cNvSpPr txBox="1"/>
              <p:nvPr/>
            </p:nvSpPr>
            <p:spPr>
              <a:xfrm>
                <a:off x="3423272" y="4082099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B7603F2-0371-CE6B-D6B4-F8E005F20F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3272" y="4082099"/>
                <a:ext cx="1233431" cy="338554"/>
              </a:xfrm>
              <a:prstGeom prst="rect">
                <a:avLst/>
              </a:prstGeom>
              <a:blipFill>
                <a:blip r:embed="rId4"/>
                <a:stretch>
                  <a:fillRect t="-5455" r="-247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9B74EC-0683-D025-1079-C34AAF8CB6C4}"/>
                  </a:ext>
                </a:extLst>
              </p:cNvPr>
              <p:cNvSpPr txBox="1"/>
              <p:nvPr/>
            </p:nvSpPr>
            <p:spPr>
              <a:xfrm>
                <a:off x="3432413" y="3731587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749B74EC-0683-D025-1079-C34AAF8CB6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2413" y="3731587"/>
                <a:ext cx="1233431" cy="338554"/>
              </a:xfrm>
              <a:prstGeom prst="rect">
                <a:avLst/>
              </a:prstGeom>
              <a:blipFill>
                <a:blip r:embed="rId5"/>
                <a:stretch>
                  <a:fillRect t="-5357" r="-2970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1A3C9038-EB53-8ED0-62ED-B5E04B2AEB51}"/>
              </a:ext>
            </a:extLst>
          </p:cNvPr>
          <p:cNvSpPr txBox="1"/>
          <p:nvPr/>
        </p:nvSpPr>
        <p:spPr>
          <a:xfrm>
            <a:off x="4316109" y="3521627"/>
            <a:ext cx="345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7E1737-84C0-9B1F-BFFA-8331EE631D07}"/>
                  </a:ext>
                </a:extLst>
              </p:cNvPr>
              <p:cNvSpPr txBox="1"/>
              <p:nvPr/>
            </p:nvSpPr>
            <p:spPr>
              <a:xfrm>
                <a:off x="6497319" y="3524162"/>
                <a:ext cx="4857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i="1" dirty="0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1600" dirty="0">
                  <a:latin typeface="White_Rose_Noto " panose="020B0502040504020204" pitchFamily="34" charset="0"/>
                  <a:ea typeface="White_Rose_Noto " panose="020B0502040504020204" pitchFamily="34" charset="0"/>
                  <a:cs typeface="White_Rose_Noto " panose="020B0502040504020204" pitchFamily="34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7E1737-84C0-9B1F-BFFA-8331EE631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319" y="3524162"/>
                <a:ext cx="485776" cy="3385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1365EE-A757-F730-8FDE-D31971FD56A9}"/>
                  </a:ext>
                </a:extLst>
              </p:cNvPr>
              <p:cNvSpPr txBox="1"/>
              <p:nvPr/>
            </p:nvSpPr>
            <p:spPr>
              <a:xfrm>
                <a:off x="4241805" y="1278232"/>
                <a:ext cx="4857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000" dirty="0">
                  <a:latin typeface="White_Rose_Noto " panose="020B0502040504020204" pitchFamily="34" charset="0"/>
                  <a:ea typeface="White_Rose_Noto " panose="020B0502040504020204" pitchFamily="34" charset="0"/>
                  <a:cs typeface="White_Rose_Noto " panose="020B050204050402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D1365EE-A757-F730-8FDE-D31971FD56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805" y="1278232"/>
                <a:ext cx="485776" cy="338554"/>
              </a:xfrm>
              <a:prstGeom prst="rect">
                <a:avLst/>
              </a:prstGeom>
              <a:blipFill>
                <a:blip r:embed="rId7"/>
                <a:stretch>
                  <a:fillRect b="-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25F5044-8E36-2B5D-00AE-321D405D3456}"/>
                  </a:ext>
                </a:extLst>
              </p:cNvPr>
              <p:cNvSpPr txBox="1"/>
              <p:nvPr/>
            </p:nvSpPr>
            <p:spPr>
              <a:xfrm>
                <a:off x="2527854" y="3521627"/>
                <a:ext cx="52499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25F5044-8E36-2B5D-00AE-321D405D3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7854" y="3521627"/>
                <a:ext cx="524999" cy="338554"/>
              </a:xfrm>
              <a:prstGeom prst="rect">
                <a:avLst/>
              </a:prstGeom>
              <a:blipFill>
                <a:blip r:embed="rId8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670C59D-56F2-AE32-173E-FF4815BA0760}"/>
                  </a:ext>
                </a:extLst>
              </p:cNvPr>
              <p:cNvSpPr txBox="1"/>
              <p:nvPr/>
            </p:nvSpPr>
            <p:spPr>
              <a:xfrm>
                <a:off x="3219523" y="3521627"/>
                <a:ext cx="53216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670C59D-56F2-AE32-173E-FF4815BA07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523" y="3521627"/>
                <a:ext cx="532169" cy="338554"/>
              </a:xfrm>
              <a:prstGeom prst="rect">
                <a:avLst/>
              </a:prstGeom>
              <a:blipFill>
                <a:blip r:embed="rId9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3850B7E-4162-C076-2456-8BAA44BFEDE6}"/>
                  </a:ext>
                </a:extLst>
              </p:cNvPr>
              <p:cNvSpPr txBox="1"/>
              <p:nvPr/>
            </p:nvSpPr>
            <p:spPr>
              <a:xfrm>
                <a:off x="2870187" y="3521627"/>
                <a:ext cx="52614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3850B7E-4162-C076-2456-8BAA44BFED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0187" y="3521627"/>
                <a:ext cx="526143" cy="338554"/>
              </a:xfrm>
              <a:prstGeom prst="rect">
                <a:avLst/>
              </a:prstGeom>
              <a:blipFill>
                <a:blip r:embed="rId10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75D5704-73B4-4604-7CEE-FFB16B7E2ABA}"/>
                  </a:ext>
                </a:extLst>
              </p:cNvPr>
              <p:cNvSpPr txBox="1"/>
              <p:nvPr/>
            </p:nvSpPr>
            <p:spPr>
              <a:xfrm>
                <a:off x="3952007" y="3521627"/>
                <a:ext cx="493155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75D5704-73B4-4604-7CEE-FFB16B7E2A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007" y="3521627"/>
                <a:ext cx="493155" cy="338554"/>
              </a:xfrm>
              <a:prstGeom prst="rect">
                <a:avLst/>
              </a:prstGeom>
              <a:blipFill>
                <a:blip r:embed="rId11"/>
                <a:stretch>
                  <a:fillRect t="-5455" r="-2469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8735620-78EF-2F0B-F500-0300DFDB09CA}"/>
                  </a:ext>
                </a:extLst>
              </p:cNvPr>
              <p:cNvSpPr txBox="1"/>
              <p:nvPr/>
            </p:nvSpPr>
            <p:spPr>
              <a:xfrm>
                <a:off x="3568627" y="3521627"/>
                <a:ext cx="5563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8735620-78EF-2F0B-F500-0300DFDB09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8627" y="3521627"/>
                <a:ext cx="556331" cy="338554"/>
              </a:xfrm>
              <a:prstGeom prst="rect">
                <a:avLst/>
              </a:prstGeom>
              <a:blipFill>
                <a:blip r:embed="rId12"/>
                <a:stretch>
                  <a:fillRect t="-5455" b="-236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7176B608-4CE0-418D-F607-DAC3244E6715}"/>
              </a:ext>
            </a:extLst>
          </p:cNvPr>
          <p:cNvSpPr txBox="1"/>
          <p:nvPr/>
        </p:nvSpPr>
        <p:spPr>
          <a:xfrm>
            <a:off x="5047659" y="352162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1F01D5-5840-8A95-E7CA-04AA388F9326}"/>
              </a:ext>
            </a:extLst>
          </p:cNvPr>
          <p:cNvSpPr txBox="1"/>
          <p:nvPr/>
        </p:nvSpPr>
        <p:spPr>
          <a:xfrm>
            <a:off x="4726493" y="3526034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C16986C-8B19-AE88-6F07-41C7909D35B9}"/>
                  </a:ext>
                </a:extLst>
              </p:cNvPr>
              <p:cNvSpPr txBox="1"/>
              <p:nvPr/>
            </p:nvSpPr>
            <p:spPr>
              <a:xfrm>
                <a:off x="3414130" y="5188415"/>
                <a:ext cx="123343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14:m>
                  <m:oMath xmlns:m="http://schemas.openxmlformats.org/officeDocument/2006/math">
                    <m:r>
                      <a:rPr lang="en-GB" sz="1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1600" dirty="0">
                    <a:latin typeface="White_Rose_Noto " panose="020B0502040504020204" pitchFamily="34" charset="0"/>
                    <a:ea typeface="White_Rose_Noto " panose="020B0502040504020204" pitchFamily="34" charset="0"/>
                    <a:cs typeface="White_Rose_Noto " panose="020B050204050402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C16986C-8B19-AE88-6F07-41C7909D35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130" y="5188415"/>
                <a:ext cx="1233431" cy="338554"/>
              </a:xfrm>
              <a:prstGeom prst="rect">
                <a:avLst/>
              </a:prstGeom>
              <a:blipFill>
                <a:blip r:embed="rId13"/>
                <a:stretch>
                  <a:fillRect t="-5357" r="-2970" b="-2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30148F15-9F9E-E60F-3F86-86C86B0866F1}"/>
              </a:ext>
            </a:extLst>
          </p:cNvPr>
          <p:cNvSpPr txBox="1"/>
          <p:nvPr/>
        </p:nvSpPr>
        <p:spPr>
          <a:xfrm>
            <a:off x="5756999" y="352372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EF383F3-C794-4BDF-A9D2-CE3116C6813E}"/>
              </a:ext>
            </a:extLst>
          </p:cNvPr>
          <p:cNvSpPr txBox="1"/>
          <p:nvPr/>
        </p:nvSpPr>
        <p:spPr>
          <a:xfrm>
            <a:off x="5451111" y="35216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EE5910E-A37C-80AD-A9F1-4DEEF0FADC34}"/>
              </a:ext>
            </a:extLst>
          </p:cNvPr>
          <p:cNvSpPr txBox="1"/>
          <p:nvPr/>
        </p:nvSpPr>
        <p:spPr>
          <a:xfrm>
            <a:off x="6170985" y="35237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FBDECA7-928E-5094-CD5E-EE59E793E067}"/>
              </a:ext>
            </a:extLst>
          </p:cNvPr>
          <p:cNvSpPr txBox="1"/>
          <p:nvPr/>
        </p:nvSpPr>
        <p:spPr>
          <a:xfrm>
            <a:off x="4216099" y="3022102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08E3D67-A536-12F3-A489-0E6C6C669FDF}"/>
              </a:ext>
            </a:extLst>
          </p:cNvPr>
          <p:cNvSpPr txBox="1"/>
          <p:nvPr/>
        </p:nvSpPr>
        <p:spPr>
          <a:xfrm>
            <a:off x="4162146" y="2662787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4799208-F234-F97D-C0C6-803565E60B5D}"/>
              </a:ext>
            </a:extLst>
          </p:cNvPr>
          <p:cNvSpPr txBox="1"/>
          <p:nvPr/>
        </p:nvSpPr>
        <p:spPr>
          <a:xfrm>
            <a:off x="4171167" y="1940872"/>
            <a:ext cx="606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B1F38C7-7513-C810-5EF8-78FF07F407B5}"/>
              </a:ext>
            </a:extLst>
          </p:cNvPr>
          <p:cNvSpPr txBox="1"/>
          <p:nvPr/>
        </p:nvSpPr>
        <p:spPr>
          <a:xfrm>
            <a:off x="4207078" y="2289927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ECF8BDA-EEDD-AA9C-0CB3-3E7681B8A95B}"/>
              </a:ext>
            </a:extLst>
          </p:cNvPr>
          <p:cNvSpPr txBox="1"/>
          <p:nvPr/>
        </p:nvSpPr>
        <p:spPr>
          <a:xfrm>
            <a:off x="4216099" y="1572569"/>
            <a:ext cx="516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White_Rose_Noto " panose="020B0502040504020204" pitchFamily="34" charset="0"/>
                <a:ea typeface="White_Rose_Noto " panose="020B0502040504020204" pitchFamily="34" charset="0"/>
                <a:cs typeface="White_Rose_Noto " panose="020B0502040504020204" pitchFamily="34" charset="0"/>
              </a:rPr>
              <a:t>5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20C180D-4EBD-9A6D-2320-57F396754330}"/>
              </a:ext>
            </a:extLst>
          </p:cNvPr>
          <p:cNvGrpSpPr/>
          <p:nvPr/>
        </p:nvGrpSpPr>
        <p:grpSpPr>
          <a:xfrm>
            <a:off x="6672780" y="3487188"/>
            <a:ext cx="136478" cy="151657"/>
            <a:chOff x="8775510" y="3125337"/>
            <a:chExt cx="136478" cy="15165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CEA29AB-54B4-8995-D653-8E00058D12CF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5BD1501-7724-E665-D2E3-C6D1EEE66E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75510" y="3184478"/>
              <a:ext cx="136478" cy="9251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28CE4DA-2259-B851-9B46-9835823B721F}"/>
              </a:ext>
            </a:extLst>
          </p:cNvPr>
          <p:cNvGrpSpPr/>
          <p:nvPr/>
        </p:nvGrpSpPr>
        <p:grpSpPr>
          <a:xfrm rot="5660506">
            <a:off x="4556992" y="5612264"/>
            <a:ext cx="139100" cy="128333"/>
            <a:chOff x="8775510" y="3125337"/>
            <a:chExt cx="139100" cy="128333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D19BA764-6EC9-E526-418E-3343EC82CBA4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C5B8FA8-C608-7206-8794-0FF043307B2E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9D96170-DE5C-A108-D4C0-268FA2E0D461}"/>
              </a:ext>
            </a:extLst>
          </p:cNvPr>
          <p:cNvGrpSpPr/>
          <p:nvPr/>
        </p:nvGrpSpPr>
        <p:grpSpPr>
          <a:xfrm rot="10800000">
            <a:off x="2459564" y="3487046"/>
            <a:ext cx="139100" cy="128333"/>
            <a:chOff x="8775510" y="3125337"/>
            <a:chExt cx="139100" cy="128333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99DA9D6-85B2-5B9E-9B30-709392699C30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193145E1-7D27-6DBB-AE9F-F626B04D7D24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1BC1F70-9F9E-C80B-1D1F-B5D38786283E}"/>
              </a:ext>
            </a:extLst>
          </p:cNvPr>
          <p:cNvGrpSpPr/>
          <p:nvPr/>
        </p:nvGrpSpPr>
        <p:grpSpPr>
          <a:xfrm rot="16363366">
            <a:off x="4561353" y="1370083"/>
            <a:ext cx="139100" cy="128333"/>
            <a:chOff x="8775510" y="3125337"/>
            <a:chExt cx="139100" cy="128333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FAFF9D9-5EEE-6116-E778-12E30AAF910A}"/>
                </a:ext>
              </a:extLst>
            </p:cNvPr>
            <p:cNvCxnSpPr/>
            <p:nvPr/>
          </p:nvCxnSpPr>
          <p:spPr>
            <a:xfrm flipH="1" flipV="1">
              <a:off x="8775510" y="3125337"/>
              <a:ext cx="136478" cy="591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7663462-581C-C9F4-0277-2EA5A8C81704}"/>
                </a:ext>
              </a:extLst>
            </p:cNvPr>
            <p:cNvCxnSpPr>
              <a:cxnSpLocks/>
            </p:cNvCxnSpPr>
            <p:nvPr/>
          </p:nvCxnSpPr>
          <p:spPr>
            <a:xfrm rot="15939494" flipH="1" flipV="1">
              <a:off x="8814501" y="3153560"/>
              <a:ext cx="64132" cy="1360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FA742AC-3747-E961-E84B-B9D4E053B683}"/>
                  </a:ext>
                </a:extLst>
              </p:cNvPr>
              <p:cNvSpPr txBox="1"/>
              <p:nvPr/>
            </p:nvSpPr>
            <p:spPr>
              <a:xfrm>
                <a:off x="2077440" y="408268"/>
                <a:ext cx="477605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Draw a polygon with vertices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2, 2),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2),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4,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2) and (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2,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3).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FA742AC-3747-E961-E84B-B9D4E053B6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7440" y="408268"/>
                <a:ext cx="4776055" cy="830997"/>
              </a:xfrm>
              <a:prstGeom prst="rect">
                <a:avLst/>
              </a:prstGeom>
              <a:blipFill>
                <a:blip r:embed="rId14"/>
                <a:stretch>
                  <a:fillRect l="-1916" t="-5882" r="-3193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Multiply 24">
            <a:extLst>
              <a:ext uri="{FF2B5EF4-FFF2-40B4-BE49-F238E27FC236}">
                <a16:creationId xmlns:a16="http://schemas.microsoft.com/office/drawing/2014/main" id="{32E9CF68-544F-8E5A-DA63-4B0886C5459D}"/>
              </a:ext>
            </a:extLst>
          </p:cNvPr>
          <p:cNvSpPr/>
          <p:nvPr/>
        </p:nvSpPr>
        <p:spPr>
          <a:xfrm>
            <a:off x="3024573" y="2702606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0" name="Multiply 24">
            <a:extLst>
              <a:ext uri="{FF2B5EF4-FFF2-40B4-BE49-F238E27FC236}">
                <a16:creationId xmlns:a16="http://schemas.microsoft.com/office/drawing/2014/main" id="{AC1BD158-070E-6941-9AE3-25E796D88D60}"/>
              </a:ext>
            </a:extLst>
          </p:cNvPr>
          <p:cNvSpPr/>
          <p:nvPr/>
        </p:nvSpPr>
        <p:spPr>
          <a:xfrm>
            <a:off x="3024043" y="411280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1" name="Multiply 24">
            <a:extLst>
              <a:ext uri="{FF2B5EF4-FFF2-40B4-BE49-F238E27FC236}">
                <a16:creationId xmlns:a16="http://schemas.microsoft.com/office/drawing/2014/main" id="{862E6558-714A-BEA5-2122-A7F035ED4178}"/>
              </a:ext>
            </a:extLst>
          </p:cNvPr>
          <p:cNvSpPr/>
          <p:nvPr/>
        </p:nvSpPr>
        <p:spPr>
          <a:xfrm>
            <a:off x="3734470" y="450522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sp>
        <p:nvSpPr>
          <p:cNvPr id="42" name="Multiply 24">
            <a:extLst>
              <a:ext uri="{FF2B5EF4-FFF2-40B4-BE49-F238E27FC236}">
                <a16:creationId xmlns:a16="http://schemas.microsoft.com/office/drawing/2014/main" id="{5FE6B49F-BE76-F800-9719-3CEC6C59542F}"/>
              </a:ext>
            </a:extLst>
          </p:cNvPr>
          <p:cNvSpPr/>
          <p:nvPr/>
        </p:nvSpPr>
        <p:spPr>
          <a:xfrm>
            <a:off x="3737528" y="2698064"/>
            <a:ext cx="298938" cy="298938"/>
          </a:xfrm>
          <a:prstGeom prst="mathMultiply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BF03239-F22B-6D8A-FEBF-037234C9CB03}"/>
              </a:ext>
            </a:extLst>
          </p:cNvPr>
          <p:cNvSpPr txBox="1"/>
          <p:nvPr/>
        </p:nvSpPr>
        <p:spPr>
          <a:xfrm>
            <a:off x="1489884" y="5690798"/>
            <a:ext cx="59474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What is the mathematical name of the shape?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A12EEF3-940C-DB60-3517-2532BCA1035E}"/>
              </a:ext>
            </a:extLst>
          </p:cNvPr>
          <p:cNvCxnSpPr>
            <a:cxnSpLocks/>
          </p:cNvCxnSpPr>
          <p:nvPr/>
        </p:nvCxnSpPr>
        <p:spPr>
          <a:xfrm>
            <a:off x="3194761" y="2833542"/>
            <a:ext cx="72061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417A473-E5AE-7C84-1FCC-8F66AD90721A}"/>
              </a:ext>
            </a:extLst>
          </p:cNvPr>
          <p:cNvCxnSpPr>
            <a:cxnSpLocks/>
          </p:cNvCxnSpPr>
          <p:nvPr/>
        </p:nvCxnSpPr>
        <p:spPr>
          <a:xfrm>
            <a:off x="3194761" y="2832247"/>
            <a:ext cx="0" cy="144798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F7524431-E835-C9E7-CC49-EB18DFF9316E}"/>
              </a:ext>
            </a:extLst>
          </p:cNvPr>
          <p:cNvCxnSpPr>
            <a:cxnSpLocks/>
          </p:cNvCxnSpPr>
          <p:nvPr/>
        </p:nvCxnSpPr>
        <p:spPr>
          <a:xfrm>
            <a:off x="3900830" y="2830452"/>
            <a:ext cx="3664" cy="183100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0BD751B6-7193-E714-53E0-2FE78A44684B}"/>
              </a:ext>
            </a:extLst>
          </p:cNvPr>
          <p:cNvCxnSpPr>
            <a:cxnSpLocks/>
          </p:cNvCxnSpPr>
          <p:nvPr/>
        </p:nvCxnSpPr>
        <p:spPr>
          <a:xfrm>
            <a:off x="3198209" y="4257835"/>
            <a:ext cx="695963" cy="40191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13D2DF2F-7A7D-8787-586D-593AA9AA7CDA}"/>
              </a:ext>
            </a:extLst>
          </p:cNvPr>
          <p:cNvSpPr txBox="1"/>
          <p:nvPr/>
        </p:nvSpPr>
        <p:spPr>
          <a:xfrm>
            <a:off x="993510" y="5302277"/>
            <a:ext cx="1477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Trapezium</a:t>
            </a:r>
          </a:p>
        </p:txBody>
      </p:sp>
    </p:spTree>
    <p:extLst>
      <p:ext uri="{BB962C8B-B14F-4D97-AF65-F5344CB8AC3E}">
        <p14:creationId xmlns:p14="http://schemas.microsoft.com/office/powerpoint/2010/main" val="52591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40877D5-2494-D50E-2B99-BF44504FACC2}"/>
              </a:ext>
            </a:extLst>
          </p:cNvPr>
          <p:cNvSpPr txBox="1">
            <a:spLocks/>
          </p:cNvSpPr>
          <p:nvPr/>
        </p:nvSpPr>
        <p:spPr>
          <a:xfrm>
            <a:off x="982555" y="2464904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2678054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51B7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51B7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51B9E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51B9E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4BC0966-2B6D-D71B-0E3B-08670BC05275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D638F12-49FB-A8C3-53C3-84FAE28B35BC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489AE03-1DCC-D166-C544-4A957F9F8992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9F550DC-98A9-8A94-C7B2-02EE8B4F4FF1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26D4FDB-E58D-0E50-213B-0AB34744AFF2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83AFC6A-B088-753E-28EF-485FFBF5E268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0E34617B-2233-961E-F584-9C4877E0A138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EB50AC-0FB3-E1F1-9568-2FBEED2F63AD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5EBF98AB-38BD-D1CE-8E19-447BF40071F3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CECE01D-4E47-CDE0-D607-301243337DF4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5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149196D-0E9A-65E7-DADD-537102EC7C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27" name="Picture 26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B006E98E-294B-F4D5-316D-CB8282248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1" name="Picture 30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0DB73A90-AD84-F80D-28A5-D6D42F93F5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4" name="Picture 33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61F5B764-17D2-C69B-3C08-888CC8C17A0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4B6D4C52-6DFB-79D2-F032-6B235BCC56C1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D06BF14-936B-054C-FBB2-CD16C7E47E88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B1FE000-7931-DDF8-73BF-5DD0AFE18C14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9FDCD66-596C-5384-3B82-20F004AB572D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872E54A-7DE4-0765-5034-9DAA773380D0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D022F40-82BF-A514-602C-04EAC4B8EF52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7E42410-7AF4-656A-BA57-CCDEE21E13A5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DB72F298-1D62-D152-4A37-C2EE0C684A02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A1FC74A-35F5-8F28-130A-12DB7393A214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955E8526-5C3C-4BAB-A7D8-A2EA59DC8F64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2FA2887D-6DFC-689D-0199-5B922614A367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31E9B232-F507-49D8-BB6D-D05CAB32E3FC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57E748A6-B362-5683-7FF7-1130E62BFD45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DB152234-C83F-DF62-CBCF-7B3A14A3D9A0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7556DCD-DC5C-7308-FAE4-0366CB23A537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0F83374C-A681-5077-EC6B-73B5219CF583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0C40BBC5-3AC8-8192-FD7E-D1CC48130728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17E1F49F-EBB5-EAA4-5917-6D14EED8D7E6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3716E144-253E-2AB1-D4DD-0722466702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70FAD56E-057E-B66B-6611-C2CD1509ED8C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7B12C7FD-6128-CA77-BB50-EA78F96C120E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C0200C25-05C8-D083-2717-53B60918D0F8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90AC386F-5EC0-1453-B8C6-3730178200B8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F4ED075-4572-357A-2B4B-5101BCCD2DD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2AB33528-2EBE-DB98-C33A-15DFA344D66C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930162B-B789-4E06-7E88-B7A7076142B7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35816467-913D-3B0B-C929-DB1BF201CB3C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11F5CFF-5E94-1EEC-0FE0-0BB90E3312DB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6E00D1DE-82A2-5707-1948-63200139EFC6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412D2B63-F809-46D1-5922-1B965743BCC0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3359D04E-E04D-D0DB-0776-2089540A6B2C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0D5FFDCD-3528-ED24-A408-D78AC02F2B98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EBF05AF8-0FD0-1B98-6EC8-42590E7DBBE3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0FC362F2-13E7-6B3F-9139-52B6317D2771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88363C39-1F41-895A-0351-42088851A1BA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2C7484F7-3DFF-966B-1B8E-FCC8888CD95E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67FCF7E-DE96-262F-F3ED-BA3AC65FBF7B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BE8E2121-E313-10A8-7476-EC08353AEA82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E241097F-BA97-0A1C-1A04-C1C5C06208E6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2E8AED2-800D-AD9D-F6E0-C52E18778A26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8200E320-F6AF-A458-A1F6-56271BE81C49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18F6886-4449-2910-2E30-99A58EC1B33B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9F1BE2D9-C52D-89A0-B701-0F8F108A993E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C6D9842F-8E50-F7FA-920B-90DA9E172FA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082E5774-EF2C-4F93-5116-5B421E21712B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3A7CAB41-2634-B2F1-5F0A-669E5D7AD728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0497F110-BF62-170D-ABC8-788BC39FFF0E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467EA8F2-6215-7C9D-342D-D2A95581CE47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12405589-D79E-FD96-C320-E73E330962EC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DB9CC3BC-3809-0F31-7F88-A48EC1B834C5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04842594-FE2F-2A3A-41E2-CBDFE70413C9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90807DF-9162-2F8D-93AE-EDC3188B7CA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A46911D-D79C-DCA5-61DA-74233D72F34C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8D864BB9-442A-7520-941F-BA943DCD502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BD19CB2-D6CA-E8AB-30CE-5ACCCDC07A84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9AA4C0A-6EA8-154B-4CC6-70F77F658062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0F3FBD91-1605-246D-1D34-7F01D2BE03B3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18E88B65-B1D0-D0E9-8F06-18604D16F287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853F949B-39E2-F4EB-DDBE-6E1D7093BAE6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ED3D1050-824C-9A1C-F685-C1CAD2E00229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F778D50D-79ED-54E0-594A-D1916A59B5B4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FDFE176C-84B9-97E1-57B7-335EA2E688B9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7B3A7E74-052B-C28D-689F-B5D06E0C9348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F8E04FDA-3E7A-74A8-0472-57016BA45BED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D0C49415-4930-7E42-CB48-1104DFBFA61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FDCE993D-C31F-B429-FB67-38D107D28D89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910FB0F6-FCDB-E9EB-77EB-0BF8DE18A78A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E5238CEE-47A7-ABED-DC43-CC09FE29F1DC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F04E5BF1-0B7B-A327-2BAE-ED00C3B6C560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3F19CF1E-710C-43E9-D9A1-2398A6DE4AC8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C6FFEF60-428D-DCB3-2B55-12141328CE87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3C3BB626-B215-643A-38DB-3D705E020E49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FBEF2FD3-8D29-D9EC-5D0E-8584B47E3724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C0B10CE-779D-BB9C-3407-4AD9340BC06C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4D8CB095-FD0D-333D-79C7-470C3FD11AFD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E3E2B275-D8D2-A2F8-30E7-3D00149E1B94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83437F32-85F6-DE1E-C7A4-BC55CADAC9E8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582C7F49-D7A7-B325-72D4-B2894F8F874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2DE938F-489C-CF42-6874-BB4C2F233AA0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7AB09BC6-1CA6-34A3-9059-1642C231E546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1" name="Picture 180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4890C9EA-E77F-5B1E-639F-8870CEE33E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182" name="Picture 181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5B4B3F1-28C6-287F-202E-680C6382BA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183" name="Table 236">
            <a:extLst>
              <a:ext uri="{FF2B5EF4-FFF2-40B4-BE49-F238E27FC236}">
                <a16:creationId xmlns:a16="http://schemas.microsoft.com/office/drawing/2014/main" id="{84A2F643-0EC4-9928-5428-C30EBBA7FCD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184" name="Picture 183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BA813CBD-807F-B6FA-6B51-61FECC5695F8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185" name="Oval 184">
            <a:extLst>
              <a:ext uri="{FF2B5EF4-FFF2-40B4-BE49-F238E27FC236}">
                <a16:creationId xmlns:a16="http://schemas.microsoft.com/office/drawing/2014/main" id="{07C09079-21DE-D5EF-A70E-4DF515413957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1E7D0C35-7701-DA16-92DD-63AE4832217A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7" name="Picture 186">
            <a:extLst>
              <a:ext uri="{FF2B5EF4-FFF2-40B4-BE49-F238E27FC236}">
                <a16:creationId xmlns:a16="http://schemas.microsoft.com/office/drawing/2014/main" id="{36E58D04-B6A8-C6A9-D32D-8DFA428AAF2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CD3E4C22-1C05-C87D-3FF5-D274AF7C0B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189" name="Table 139">
            <a:extLst>
              <a:ext uri="{FF2B5EF4-FFF2-40B4-BE49-F238E27FC236}">
                <a16:creationId xmlns:a16="http://schemas.microsoft.com/office/drawing/2014/main" id="{16CB6F8D-3999-682F-4CF6-E7A1409A70D5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190" name="Oval 189">
            <a:extLst>
              <a:ext uri="{FF2B5EF4-FFF2-40B4-BE49-F238E27FC236}">
                <a16:creationId xmlns:a16="http://schemas.microsoft.com/office/drawing/2014/main" id="{BD85063F-178A-8CCB-3C8C-43A2A1817EEF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1" name="Table 139">
            <a:extLst>
              <a:ext uri="{FF2B5EF4-FFF2-40B4-BE49-F238E27FC236}">
                <a16:creationId xmlns:a16="http://schemas.microsoft.com/office/drawing/2014/main" id="{FA68B926-5718-8100-DB5A-A849F6E38282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192" name="Graphic 191">
            <a:extLst>
              <a:ext uri="{FF2B5EF4-FFF2-40B4-BE49-F238E27FC236}">
                <a16:creationId xmlns:a16="http://schemas.microsoft.com/office/drawing/2014/main" id="{588AB1E5-39B5-7CED-F958-2EE72523946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193" name="Graphic 192">
            <a:extLst>
              <a:ext uri="{FF2B5EF4-FFF2-40B4-BE49-F238E27FC236}">
                <a16:creationId xmlns:a16="http://schemas.microsoft.com/office/drawing/2014/main" id="{07B41180-BB36-9B9F-5445-55BF7B32B10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194" name="Graphic 193">
            <a:extLst>
              <a:ext uri="{FF2B5EF4-FFF2-40B4-BE49-F238E27FC236}">
                <a16:creationId xmlns:a16="http://schemas.microsoft.com/office/drawing/2014/main" id="{E88FF4AE-EAF3-9D67-2D76-0F21577D8B7D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195" name="Picture 194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1613246F-A01B-FD88-0820-5228D0034B9D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196" name="Picture 195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451A96A4-5EBF-17F2-5BB7-FE382E469A79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197" name="Picture 196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112304C4-1121-6D9D-CD1F-5FC2EFB3960B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198" name="Picture 197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86ADE57-9E41-E0FA-2BD5-FE98EECE4E52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199" name="Picture 198" descr="A circle with numbers on it&#10;&#10;Description automatically generated">
            <a:extLst>
              <a:ext uri="{FF2B5EF4-FFF2-40B4-BE49-F238E27FC236}">
                <a16:creationId xmlns:a16="http://schemas.microsoft.com/office/drawing/2014/main" id="{CD626201-F3DA-BAD5-FB46-88CC96BA3D36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00" name="Picture 199" descr="A number in a circle&#10;&#10;Description automatically generated">
            <a:extLst>
              <a:ext uri="{FF2B5EF4-FFF2-40B4-BE49-F238E27FC236}">
                <a16:creationId xmlns:a16="http://schemas.microsoft.com/office/drawing/2014/main" id="{88FF02CD-DA40-F6B2-3A5D-FB55C3E26685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01" name="Picture 200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A3C23FEE-E29F-0D4E-C8AF-4CCF3EA2A570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02" name="Picture 201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7DD27CEB-1360-98EB-6BD2-B47B5F92A5BE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03" name="Picture 202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0276E7A9-D893-546E-3D43-DE6E430B01B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E6345046-8635-3720-EEF3-4AB47217C3E1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97F6AFA-5326-85D0-2638-181F8B392A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B004F593-7816-BCF5-D28E-9746EA20A2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320ABDF2-EAD1-186A-DE3F-AAAA959B906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DC4C800E-0533-A42E-E1A4-B8FE43429D1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440EA4A6-2AF7-D694-C6DB-98AFE755E67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E98D59B5-5E16-6929-DFE8-464277B2945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EA0EB131-B7AF-890E-7367-F30C2C1B74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9E08D949-8BE4-AF6B-0187-E64F90DD4A2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941960EC-96EC-675A-E68B-DBB9CFABAD3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3DDEC514-8169-BCA4-8E4B-11882D6EB57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F1FAE042-F465-42D4-DFBC-C28C606505C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9DB7D9E5-60A3-C0DE-7426-0DC193053952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58A01823-B99C-F5C0-F4FB-C0F13922FC0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904052FD-3008-1DB0-8DCB-B52809602190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B3108319-3B9C-B4FE-439B-CA2184F757FC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08756A44-5259-E5DD-B581-86D58FE81845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1F021A66-C49E-2D55-31E5-80CBC52BA29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95ED60ED-CE07-78F7-A102-C5E6CD12EB68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377903B9-DE1A-6DCC-6218-1DE892EA6DE8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E00BF41-1952-86F5-84EA-0DC06AE7DB73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71E4D713-9B6D-7782-CD0E-6A9E5BC25B9E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830E75A7-BE34-CEDE-BECA-14E0F153F468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BFF01F1B-0653-2FD4-D924-154EBE491A9B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041CCF68-3094-919A-2482-9FED40F5813A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C4E3D323-8CCD-D0A7-3308-5B397FA6F204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9F07B749-899E-A7DB-9844-CA209A6E50F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2051D45-A426-0756-EAEE-9CE767F86D3A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4CEC3A0-71CB-20DA-9059-184E1DB737F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09013EBC-F2C8-2B8D-ADC8-1FF20973109A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013C08B6-6314-3758-C90C-CBDC4F04C54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E3CB29E5-6741-2E67-40EB-25AED62F95E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C9B893D4-B5F7-C230-EA4D-83A2EAC3527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5018DD98-534E-5ECD-ED30-D49CFDC6242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45AD7944-DE80-000C-4DC1-7BE29917781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460D372E-67C3-0511-051A-0EF0F80159A8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A30AACB4-5B46-F05E-FC38-FCB026D45201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9C24D8BA-8907-EC02-910F-989E114D337B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4A858AA5-D64B-4953-9C9D-E611B88A7277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6A72EDC-30DE-3091-7439-385786C46741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7E00B56F-E53C-6EDF-280C-EE015B7281ED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961931BC-8415-D9AC-6F98-5A8534B57BF5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5C63C8BB-F73B-A840-3170-8833DFD207B2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2AEFECCC-FE87-E5E2-13F9-D34C58BA6730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80CAB7AD-7486-F175-AA9F-22A7F625CCE8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AD7897A5-F5FC-C32E-88B6-815E4719B233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1412F029-B440-9A70-6251-B38AB6EC0C8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B7E0E9AD-392A-9D32-1B00-1063B13EF06B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A78E2A4F-4A13-0C37-2A1A-A54FE487A7EA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6D7F7956-EB62-0AE2-CB38-82919AD4F580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76FF6413-5DA3-2F73-E206-F040B46605D3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CB40139C-53EE-4A70-9A68-DC2764A2B974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D66291D8-E3D1-C178-72DE-62F3533FD76B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2C29687D-14B0-D020-2D9B-BCD72A5C857A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4930F3B5-E71B-8547-A235-D2217824C9E5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0551D745-0C7E-A488-AAA6-4BB880890DC4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D8F32EC8-C545-FCF1-0377-38D75F0FEDFA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9E0163B1-8540-F785-6714-E66CDDF7C43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CC6691-7F99-4E03-BC9E-2C65CEFC1726}">
  <ds:schemaRefs>
    <ds:schemaRef ds:uri="http://purl.org/dc/dcmitype/"/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1773a752-338d-48d4-aab1-fb5d939e1fab"/>
    <ds:schemaRef ds:uri="e9e213f7-a068-4185-ae5b-85aa76b56dbd"/>
  </ds:schemaRefs>
</ds:datastoreItem>
</file>

<file path=customXml/itemProps2.xml><?xml version="1.0" encoding="utf-8"?>
<ds:datastoreItem xmlns:ds="http://schemas.openxmlformats.org/officeDocument/2006/customXml" ds:itemID="{3A565DDB-0BDC-4882-8368-013A13F1CB3F}"/>
</file>

<file path=customXml/itemProps3.xml><?xml version="1.0" encoding="utf-8"?>
<ds:datastoreItem xmlns:ds="http://schemas.openxmlformats.org/officeDocument/2006/customXml" ds:itemID="{44A239C2-1EC8-4C57-9192-776EC1767A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730</TotalTime>
  <Words>727</Words>
  <Application>Microsoft Office PowerPoint</Application>
  <PresentationFormat>On-screen Show (4:3)</PresentationFormat>
  <Paragraphs>261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Calibri</vt:lpstr>
      <vt:lpstr>Cambria Math</vt:lpstr>
      <vt:lpstr>KG Primary Penmanship</vt:lpstr>
      <vt:lpstr>White_Rose_Noto 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13</cp:revision>
  <dcterms:created xsi:type="dcterms:W3CDTF">2023-08-02T14:09:38Z</dcterms:created>
  <dcterms:modified xsi:type="dcterms:W3CDTF">2024-08-21T09:51:55Z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